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3" r:id="rId1"/>
    <p:sldMasterId id="2147483911" r:id="rId2"/>
  </p:sldMasterIdLst>
  <p:notesMasterIdLst>
    <p:notesMasterId r:id="rId29"/>
  </p:notesMasterIdLst>
  <p:sldIdLst>
    <p:sldId id="273" r:id="rId3"/>
    <p:sldId id="275" r:id="rId4"/>
    <p:sldId id="287" r:id="rId5"/>
    <p:sldId id="259" r:id="rId6"/>
    <p:sldId id="276" r:id="rId7"/>
    <p:sldId id="269" r:id="rId8"/>
    <p:sldId id="271" r:id="rId9"/>
    <p:sldId id="270" r:id="rId10"/>
    <p:sldId id="258" r:id="rId11"/>
    <p:sldId id="289" r:id="rId12"/>
    <p:sldId id="293" r:id="rId13"/>
    <p:sldId id="295" r:id="rId14"/>
    <p:sldId id="307" r:id="rId15"/>
    <p:sldId id="292" r:id="rId16"/>
    <p:sldId id="291" r:id="rId17"/>
    <p:sldId id="296" r:id="rId18"/>
    <p:sldId id="303" r:id="rId19"/>
    <p:sldId id="298" r:id="rId20"/>
    <p:sldId id="299" r:id="rId21"/>
    <p:sldId id="300" r:id="rId22"/>
    <p:sldId id="286" r:id="rId23"/>
    <p:sldId id="301" r:id="rId24"/>
    <p:sldId id="302" r:id="rId25"/>
    <p:sldId id="304" r:id="rId26"/>
    <p:sldId id="305" r:id="rId27"/>
    <p:sldId id="30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8E8"/>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85" d="100"/>
          <a:sy n="85" d="100"/>
        </p:scale>
        <p:origin x="48" y="2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BD5EE-F67C-4963-BAF2-4A598FC76121}" type="datetimeFigureOut">
              <a:rPr lang="en-GB" smtClean="0"/>
              <a:t>01/04/2021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A4D6F-20DB-4F91-8E96-3F140C79AB89}" type="slidenum">
              <a:rPr lang="en-GB" smtClean="0"/>
              <a:t>‹#›</a:t>
            </a:fld>
            <a:endParaRPr lang="en-GB" dirty="0"/>
          </a:p>
        </p:txBody>
      </p:sp>
    </p:spTree>
    <p:extLst>
      <p:ext uri="{BB962C8B-B14F-4D97-AF65-F5344CB8AC3E}">
        <p14:creationId xmlns:p14="http://schemas.microsoft.com/office/powerpoint/2010/main" val="3850688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a:xfrm>
            <a:off x="5332412" y="5883275"/>
            <a:ext cx="4324044" cy="365125"/>
          </a:xfrm>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592880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744830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147184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2025624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42786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2810033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2493369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677521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1518995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18"/>
          <p:cNvSpPr txBox="1">
            <a:spLocks noGrp="1"/>
          </p:cNvSpPr>
          <p:nvPr>
            <p:ph type="title"/>
          </p:nvPr>
        </p:nvSpPr>
        <p:spPr>
          <a:xfrm>
            <a:off x="2572279" y="2666999"/>
            <a:ext cx="8930747" cy="2110382"/>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4000"/>
              <a:buFont typeface="Corbel"/>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body" idx="1"/>
          </p:nvPr>
        </p:nvSpPr>
        <p:spPr>
          <a:xfrm>
            <a:off x="2572278" y="4777381"/>
            <a:ext cx="8930748" cy="860400"/>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21" name="Google Shape;21;p18"/>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2" name="Google Shape;22;p18"/>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3" name="Google Shape;23;p18"/>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510166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30"/>
        <p:cNvGrpSpPr/>
        <p:nvPr/>
      </p:nvGrpSpPr>
      <p:grpSpPr>
        <a:xfrm>
          <a:off x="0" y="0"/>
          <a:ext cx="0" cy="0"/>
          <a:chOff x="0" y="0"/>
          <a:chExt cx="0" cy="0"/>
        </a:xfrm>
      </p:grpSpPr>
      <p:grpSp>
        <p:nvGrpSpPr>
          <p:cNvPr id="31" name="Google Shape;31;p20"/>
          <p:cNvGrpSpPr/>
          <p:nvPr/>
        </p:nvGrpSpPr>
        <p:grpSpPr>
          <a:xfrm>
            <a:off x="546100" y="-4763"/>
            <a:ext cx="5014912" cy="6862763"/>
            <a:chOff x="2928938" y="-4763"/>
            <a:chExt cx="5014912" cy="6862763"/>
          </a:xfrm>
        </p:grpSpPr>
        <p:sp>
          <p:nvSpPr>
            <p:cNvPr id="32" name="Google Shape;32;p20"/>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33" name="Google Shape;33;p20"/>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4" name="Google Shape;34;p20"/>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35" name="Google Shape;35;p20"/>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36" name="Google Shape;36;p20"/>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37" name="Google Shape;37;p20"/>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38" name="Google Shape;38;p20"/>
          <p:cNvSpPr txBox="1">
            <a:spLocks noGrp="1"/>
          </p:cNvSpPr>
          <p:nvPr>
            <p:ph type="ctrTitle"/>
          </p:nvPr>
        </p:nvSpPr>
        <p:spPr>
          <a:xfrm>
            <a:off x="2928401" y="1380068"/>
            <a:ext cx="8574622" cy="2616199"/>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6000"/>
              <a:buFont typeface="Corbel"/>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0"/>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t" anchorCtr="0">
            <a:normAutofit/>
          </a:bodyPr>
          <a:lstStyle>
            <a:lvl1pPr lvl="0" algn="r">
              <a:spcBef>
                <a:spcPts val="420"/>
              </a:spcBef>
              <a:spcAft>
                <a:spcPts val="0"/>
              </a:spcAft>
              <a:buSzPts val="3045"/>
              <a:buNone/>
              <a:defRPr sz="2100">
                <a:solidFill>
                  <a:schemeClr val="dk1"/>
                </a:solidFill>
              </a:defRPr>
            </a:lvl1pPr>
            <a:lvl2pPr lvl="1" algn="ctr">
              <a:spcBef>
                <a:spcPts val="600"/>
              </a:spcBef>
              <a:spcAft>
                <a:spcPts val="0"/>
              </a:spcAft>
              <a:buSzPts val="2900"/>
              <a:buNone/>
              <a:defRPr>
                <a:solidFill>
                  <a:srgbClr val="888888"/>
                </a:solidFill>
              </a:defRPr>
            </a:lvl2pPr>
            <a:lvl3pPr lvl="2" algn="ctr">
              <a:spcBef>
                <a:spcPts val="600"/>
              </a:spcBef>
              <a:spcAft>
                <a:spcPts val="0"/>
              </a:spcAft>
              <a:buSzPts val="2610"/>
              <a:buNone/>
              <a:defRPr>
                <a:solidFill>
                  <a:srgbClr val="888888"/>
                </a:solidFill>
              </a:defRPr>
            </a:lvl3pPr>
            <a:lvl4pPr lvl="3" algn="ctr">
              <a:spcBef>
                <a:spcPts val="600"/>
              </a:spcBef>
              <a:spcAft>
                <a:spcPts val="0"/>
              </a:spcAft>
              <a:buSzPts val="2320"/>
              <a:buNone/>
              <a:defRPr>
                <a:solidFill>
                  <a:srgbClr val="888888"/>
                </a:solidFill>
              </a:defRPr>
            </a:lvl4pPr>
            <a:lvl5pPr lvl="4" algn="ctr">
              <a:spcBef>
                <a:spcPts val="600"/>
              </a:spcBef>
              <a:spcAft>
                <a:spcPts val="0"/>
              </a:spcAft>
              <a:buSzPts val="2030"/>
              <a:buNone/>
              <a:defRPr>
                <a:solidFill>
                  <a:srgbClr val="888888"/>
                </a:solidFill>
              </a:defRPr>
            </a:lvl5pPr>
            <a:lvl6pPr lvl="5" algn="ctr">
              <a:spcBef>
                <a:spcPts val="600"/>
              </a:spcBef>
              <a:spcAft>
                <a:spcPts val="0"/>
              </a:spcAft>
              <a:buSzPts val="2030"/>
              <a:buNone/>
              <a:defRPr>
                <a:solidFill>
                  <a:srgbClr val="888888"/>
                </a:solidFill>
              </a:defRPr>
            </a:lvl6pPr>
            <a:lvl7pPr lvl="6" algn="ctr">
              <a:spcBef>
                <a:spcPts val="600"/>
              </a:spcBef>
              <a:spcAft>
                <a:spcPts val="0"/>
              </a:spcAft>
              <a:buSzPts val="2030"/>
              <a:buNone/>
              <a:defRPr>
                <a:solidFill>
                  <a:srgbClr val="888888"/>
                </a:solidFill>
              </a:defRPr>
            </a:lvl7pPr>
            <a:lvl8pPr lvl="7" algn="ctr">
              <a:spcBef>
                <a:spcPts val="600"/>
              </a:spcBef>
              <a:spcAft>
                <a:spcPts val="0"/>
              </a:spcAft>
              <a:buSzPts val="2030"/>
              <a:buNone/>
              <a:defRPr>
                <a:solidFill>
                  <a:srgbClr val="888888"/>
                </a:solidFill>
              </a:defRPr>
            </a:lvl8pPr>
            <a:lvl9pPr lvl="8" algn="ctr">
              <a:spcBef>
                <a:spcPts val="600"/>
              </a:spcBef>
              <a:spcAft>
                <a:spcPts val="600"/>
              </a:spcAft>
              <a:buSzPts val="2030"/>
              <a:buNone/>
              <a:defRPr>
                <a:solidFill>
                  <a:srgbClr val="888888"/>
                </a:solidFill>
              </a:defRPr>
            </a:lvl9pPr>
          </a:lstStyle>
          <a:p>
            <a:endParaRPr/>
          </a:p>
        </p:txBody>
      </p:sp>
      <p:sp>
        <p:nvSpPr>
          <p:cNvPr id="40" name="Google Shape;40;p20"/>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1" name="Google Shape;41;p20"/>
          <p:cNvSpPr txBox="1">
            <a:spLocks noGrp="1"/>
          </p:cNvSpPr>
          <p:nvPr>
            <p:ph type="ftr" idx="11"/>
          </p:nvPr>
        </p:nvSpPr>
        <p:spPr>
          <a:xfrm>
            <a:off x="5332412" y="5883275"/>
            <a:ext cx="432404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2" name="Google Shape;42;p20"/>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968577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a:xfrm>
            <a:off x="10951856" y="5867131"/>
            <a:ext cx="551167" cy="365125"/>
          </a:xfrm>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876338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3"/>
        <p:cNvGrpSpPr/>
        <p:nvPr/>
      </p:nvGrpSpPr>
      <p:grpSpPr>
        <a:xfrm>
          <a:off x="0" y="0"/>
          <a:ext cx="0" cy="0"/>
          <a:chOff x="0" y="0"/>
          <a:chExt cx="0" cy="0"/>
        </a:xfrm>
      </p:grpSpPr>
      <p:sp>
        <p:nvSpPr>
          <p:cNvPr id="44" name="Google Shape;44;p21"/>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1"/>
          <p:cNvSpPr txBox="1">
            <a:spLocks noGrp="1"/>
          </p:cNvSpPr>
          <p:nvPr>
            <p:ph type="body" idx="1"/>
          </p:nvPr>
        </p:nvSpPr>
        <p:spPr>
          <a:xfrm>
            <a:off x="1484312" y="2666999"/>
            <a:ext cx="4895055" cy="3124201"/>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46" name="Google Shape;46;p21"/>
          <p:cNvSpPr txBox="1">
            <a:spLocks noGrp="1"/>
          </p:cNvSpPr>
          <p:nvPr>
            <p:ph type="body" idx="2"/>
          </p:nvPr>
        </p:nvSpPr>
        <p:spPr>
          <a:xfrm>
            <a:off x="6607967" y="2667000"/>
            <a:ext cx="4895056" cy="3124200"/>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47" name="Google Shape;47;p2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8" name="Google Shape;48;p21"/>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9" name="Google Shape;49;p2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7193188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50"/>
        <p:cNvGrpSpPr/>
        <p:nvPr/>
      </p:nvGrpSpPr>
      <p:grpSpPr>
        <a:xfrm>
          <a:off x="0" y="0"/>
          <a:ext cx="0" cy="0"/>
          <a:chOff x="0" y="0"/>
          <a:chExt cx="0" cy="0"/>
        </a:xfrm>
      </p:grpSpPr>
      <p:sp>
        <p:nvSpPr>
          <p:cNvPr id="51" name="Google Shape;51;p22"/>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2"/>
          <p:cNvSpPr txBox="1">
            <a:spLocks noGrp="1"/>
          </p:cNvSpPr>
          <p:nvPr>
            <p:ph type="body" idx="1"/>
          </p:nvPr>
        </p:nvSpPr>
        <p:spPr>
          <a:xfrm>
            <a:off x="1772179" y="2658533"/>
            <a:ext cx="4607188"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4060"/>
              <a:buNone/>
              <a:defRPr sz="2800" b="0">
                <a:solidFill>
                  <a:srgbClr val="1186C3"/>
                </a:solidFill>
              </a:defRPr>
            </a:lvl1pPr>
            <a:lvl2pPr marL="914400" lvl="1" indent="-228600" algn="l">
              <a:spcBef>
                <a:spcPts val="600"/>
              </a:spcBef>
              <a:spcAft>
                <a:spcPts val="0"/>
              </a:spcAft>
              <a:buSzPts val="2900"/>
              <a:buNone/>
              <a:defRPr sz="2000" b="1"/>
            </a:lvl2pPr>
            <a:lvl3pPr marL="1371600" lvl="2" indent="-228600" algn="l">
              <a:spcBef>
                <a:spcPts val="600"/>
              </a:spcBef>
              <a:spcAft>
                <a:spcPts val="0"/>
              </a:spcAft>
              <a:buSzPts val="2610"/>
              <a:buNone/>
              <a:defRPr sz="1800" b="1"/>
            </a:lvl3pPr>
            <a:lvl4pPr marL="1828800" lvl="3" indent="-228600" algn="l">
              <a:spcBef>
                <a:spcPts val="600"/>
              </a:spcBef>
              <a:spcAft>
                <a:spcPts val="0"/>
              </a:spcAft>
              <a:buSzPts val="2320"/>
              <a:buNone/>
              <a:defRPr sz="1600" b="1"/>
            </a:lvl4pPr>
            <a:lvl5pPr marL="2286000" lvl="4" indent="-228600" algn="l">
              <a:spcBef>
                <a:spcPts val="600"/>
              </a:spcBef>
              <a:spcAft>
                <a:spcPts val="0"/>
              </a:spcAft>
              <a:buSzPts val="2320"/>
              <a:buNone/>
              <a:defRPr sz="1600" b="1"/>
            </a:lvl5pPr>
            <a:lvl6pPr marL="2743200" lvl="5" indent="-228600" algn="l">
              <a:spcBef>
                <a:spcPts val="600"/>
              </a:spcBef>
              <a:spcAft>
                <a:spcPts val="0"/>
              </a:spcAft>
              <a:buSzPts val="2320"/>
              <a:buNone/>
              <a:defRPr sz="1600" b="1"/>
            </a:lvl6pPr>
            <a:lvl7pPr marL="3200400" lvl="6" indent="-228600" algn="l">
              <a:spcBef>
                <a:spcPts val="600"/>
              </a:spcBef>
              <a:spcAft>
                <a:spcPts val="0"/>
              </a:spcAft>
              <a:buSzPts val="2320"/>
              <a:buNone/>
              <a:defRPr sz="1600" b="1"/>
            </a:lvl7pPr>
            <a:lvl8pPr marL="3657600" lvl="7" indent="-228600" algn="l">
              <a:spcBef>
                <a:spcPts val="600"/>
              </a:spcBef>
              <a:spcAft>
                <a:spcPts val="0"/>
              </a:spcAft>
              <a:buSzPts val="2320"/>
              <a:buNone/>
              <a:defRPr sz="1600" b="1"/>
            </a:lvl8pPr>
            <a:lvl9pPr marL="4114800" lvl="8" indent="-228600" algn="l">
              <a:spcBef>
                <a:spcPts val="600"/>
              </a:spcBef>
              <a:spcAft>
                <a:spcPts val="600"/>
              </a:spcAft>
              <a:buSzPts val="2320"/>
              <a:buNone/>
              <a:defRPr sz="1600" b="1"/>
            </a:lvl9pPr>
          </a:lstStyle>
          <a:p>
            <a:endParaRPr/>
          </a:p>
        </p:txBody>
      </p:sp>
      <p:sp>
        <p:nvSpPr>
          <p:cNvPr id="53" name="Google Shape;53;p22"/>
          <p:cNvSpPr txBox="1">
            <a:spLocks noGrp="1"/>
          </p:cNvSpPr>
          <p:nvPr>
            <p:ph type="body" idx="2"/>
          </p:nvPr>
        </p:nvSpPr>
        <p:spPr>
          <a:xfrm>
            <a:off x="1484311" y="3335337"/>
            <a:ext cx="4895056" cy="2455862"/>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54" name="Google Shape;54;p22"/>
          <p:cNvSpPr txBox="1">
            <a:spLocks noGrp="1"/>
          </p:cNvSpPr>
          <p:nvPr>
            <p:ph type="body" idx="3"/>
          </p:nvPr>
        </p:nvSpPr>
        <p:spPr>
          <a:xfrm>
            <a:off x="6880487" y="2667000"/>
            <a:ext cx="4622537"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4060"/>
              <a:buNone/>
              <a:defRPr sz="2800" b="0">
                <a:solidFill>
                  <a:srgbClr val="1186C3"/>
                </a:solidFill>
              </a:defRPr>
            </a:lvl1pPr>
            <a:lvl2pPr marL="914400" lvl="1" indent="-228600" algn="l">
              <a:spcBef>
                <a:spcPts val="600"/>
              </a:spcBef>
              <a:spcAft>
                <a:spcPts val="0"/>
              </a:spcAft>
              <a:buSzPts val="2900"/>
              <a:buNone/>
              <a:defRPr sz="2000" b="1"/>
            </a:lvl2pPr>
            <a:lvl3pPr marL="1371600" lvl="2" indent="-228600" algn="l">
              <a:spcBef>
                <a:spcPts val="600"/>
              </a:spcBef>
              <a:spcAft>
                <a:spcPts val="0"/>
              </a:spcAft>
              <a:buSzPts val="2610"/>
              <a:buNone/>
              <a:defRPr sz="1800" b="1"/>
            </a:lvl3pPr>
            <a:lvl4pPr marL="1828800" lvl="3" indent="-228600" algn="l">
              <a:spcBef>
                <a:spcPts val="600"/>
              </a:spcBef>
              <a:spcAft>
                <a:spcPts val="0"/>
              </a:spcAft>
              <a:buSzPts val="2320"/>
              <a:buNone/>
              <a:defRPr sz="1600" b="1"/>
            </a:lvl4pPr>
            <a:lvl5pPr marL="2286000" lvl="4" indent="-228600" algn="l">
              <a:spcBef>
                <a:spcPts val="600"/>
              </a:spcBef>
              <a:spcAft>
                <a:spcPts val="0"/>
              </a:spcAft>
              <a:buSzPts val="2320"/>
              <a:buNone/>
              <a:defRPr sz="1600" b="1"/>
            </a:lvl5pPr>
            <a:lvl6pPr marL="2743200" lvl="5" indent="-228600" algn="l">
              <a:spcBef>
                <a:spcPts val="600"/>
              </a:spcBef>
              <a:spcAft>
                <a:spcPts val="0"/>
              </a:spcAft>
              <a:buSzPts val="2320"/>
              <a:buNone/>
              <a:defRPr sz="1600" b="1"/>
            </a:lvl6pPr>
            <a:lvl7pPr marL="3200400" lvl="6" indent="-228600" algn="l">
              <a:spcBef>
                <a:spcPts val="600"/>
              </a:spcBef>
              <a:spcAft>
                <a:spcPts val="0"/>
              </a:spcAft>
              <a:buSzPts val="2320"/>
              <a:buNone/>
              <a:defRPr sz="1600" b="1"/>
            </a:lvl7pPr>
            <a:lvl8pPr marL="3657600" lvl="7" indent="-228600" algn="l">
              <a:spcBef>
                <a:spcPts val="600"/>
              </a:spcBef>
              <a:spcAft>
                <a:spcPts val="0"/>
              </a:spcAft>
              <a:buSzPts val="2320"/>
              <a:buNone/>
              <a:defRPr sz="1600" b="1"/>
            </a:lvl8pPr>
            <a:lvl9pPr marL="4114800" lvl="8" indent="-228600" algn="l">
              <a:spcBef>
                <a:spcPts val="600"/>
              </a:spcBef>
              <a:spcAft>
                <a:spcPts val="600"/>
              </a:spcAft>
              <a:buSzPts val="2320"/>
              <a:buNone/>
              <a:defRPr sz="1600" b="1"/>
            </a:lvl9pPr>
          </a:lstStyle>
          <a:p>
            <a:endParaRPr/>
          </a:p>
        </p:txBody>
      </p:sp>
      <p:sp>
        <p:nvSpPr>
          <p:cNvPr id="55" name="Google Shape;55;p22"/>
          <p:cNvSpPr txBox="1">
            <a:spLocks noGrp="1"/>
          </p:cNvSpPr>
          <p:nvPr>
            <p:ph type="body" idx="4"/>
          </p:nvPr>
        </p:nvSpPr>
        <p:spPr>
          <a:xfrm>
            <a:off x="6607967" y="3335337"/>
            <a:ext cx="4895056" cy="2455862"/>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56" name="Google Shape;56;p22"/>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7" name="Google Shape;57;p22"/>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8" name="Google Shape;58;p22"/>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969904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9"/>
        <p:cNvGrpSpPr/>
        <p:nvPr/>
      </p:nvGrpSpPr>
      <p:grpSpPr>
        <a:xfrm>
          <a:off x="0" y="0"/>
          <a:ext cx="0" cy="0"/>
          <a:chOff x="0" y="0"/>
          <a:chExt cx="0" cy="0"/>
        </a:xfrm>
      </p:grpSpPr>
      <p:sp>
        <p:nvSpPr>
          <p:cNvPr id="60" name="Google Shape;60;p23"/>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3"/>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2" name="Google Shape;62;p23"/>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3" name="Google Shape;63;p23"/>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627792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24"/>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6" name="Google Shape;66;p24"/>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7" name="Google Shape;67;p24"/>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6625772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1484312" y="1600200"/>
            <a:ext cx="3549121"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400"/>
              <a:buFont typeface="Corbel"/>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5"/>
          <p:cNvSpPr txBox="1">
            <a:spLocks noGrp="1"/>
          </p:cNvSpPr>
          <p:nvPr>
            <p:ph type="body" idx="1"/>
          </p:nvPr>
        </p:nvSpPr>
        <p:spPr>
          <a:xfrm>
            <a:off x="5262033" y="685799"/>
            <a:ext cx="6240990" cy="5105401"/>
          </a:xfrm>
          <a:prstGeom prst="rect">
            <a:avLst/>
          </a:prstGeom>
          <a:noFill/>
          <a:ln>
            <a:noFill/>
          </a:ln>
        </p:spPr>
        <p:txBody>
          <a:bodyPr spcFirstLastPara="1" wrap="square" lIns="91425" tIns="45700" rIns="91425" bIns="45700" anchor="ctr" anchorCtr="0">
            <a:normAutofit/>
          </a:bodyPr>
          <a:lstStyle>
            <a:lvl1pPr marL="457200" lvl="0" indent="-412750" algn="l">
              <a:spcBef>
                <a:spcPts val="400"/>
              </a:spcBef>
              <a:spcAft>
                <a:spcPts val="0"/>
              </a:spcAft>
              <a:buSzPts val="2900"/>
              <a:buChar char="•"/>
              <a:defRPr sz="2000"/>
            </a:lvl1pPr>
            <a:lvl2pPr marL="914400" lvl="1" indent="-394335" algn="l">
              <a:spcBef>
                <a:spcPts val="600"/>
              </a:spcBef>
              <a:spcAft>
                <a:spcPts val="0"/>
              </a:spcAft>
              <a:buSzPts val="2610"/>
              <a:buChar char="•"/>
              <a:defRPr sz="1800"/>
            </a:lvl2pPr>
            <a:lvl3pPr marL="1371600" lvl="2" indent="-375919" algn="l">
              <a:spcBef>
                <a:spcPts val="600"/>
              </a:spcBef>
              <a:spcAft>
                <a:spcPts val="0"/>
              </a:spcAft>
              <a:buSzPts val="2320"/>
              <a:buChar char="•"/>
              <a:defRPr sz="1600"/>
            </a:lvl3pPr>
            <a:lvl4pPr marL="1828800" lvl="3" indent="-357505" algn="l">
              <a:spcBef>
                <a:spcPts val="600"/>
              </a:spcBef>
              <a:spcAft>
                <a:spcPts val="0"/>
              </a:spcAft>
              <a:buSzPts val="2030"/>
              <a:buChar char="•"/>
              <a:defRPr sz="1400"/>
            </a:lvl4pPr>
            <a:lvl5pPr marL="2286000" lvl="4" indent="-357504" algn="l">
              <a:spcBef>
                <a:spcPts val="600"/>
              </a:spcBef>
              <a:spcAft>
                <a:spcPts val="0"/>
              </a:spcAft>
              <a:buSzPts val="2030"/>
              <a:buChar char="•"/>
              <a:defRPr sz="1400"/>
            </a:lvl5pPr>
            <a:lvl6pPr marL="2743200" lvl="5" indent="-357504" algn="l">
              <a:spcBef>
                <a:spcPts val="600"/>
              </a:spcBef>
              <a:spcAft>
                <a:spcPts val="0"/>
              </a:spcAft>
              <a:buSzPts val="2030"/>
              <a:buChar char="•"/>
              <a:defRPr sz="1400"/>
            </a:lvl6pPr>
            <a:lvl7pPr marL="3200400" lvl="6" indent="-357504" algn="l">
              <a:spcBef>
                <a:spcPts val="600"/>
              </a:spcBef>
              <a:spcAft>
                <a:spcPts val="0"/>
              </a:spcAft>
              <a:buSzPts val="2030"/>
              <a:buChar char="•"/>
              <a:defRPr sz="1400"/>
            </a:lvl7pPr>
            <a:lvl8pPr marL="3657600" lvl="7" indent="-357504" algn="l">
              <a:spcBef>
                <a:spcPts val="600"/>
              </a:spcBef>
              <a:spcAft>
                <a:spcPts val="0"/>
              </a:spcAft>
              <a:buSzPts val="2030"/>
              <a:buChar char="•"/>
              <a:defRPr sz="1400"/>
            </a:lvl8pPr>
            <a:lvl9pPr marL="4114800" lvl="8" indent="-357504" algn="l">
              <a:spcBef>
                <a:spcPts val="600"/>
              </a:spcBef>
              <a:spcAft>
                <a:spcPts val="600"/>
              </a:spcAft>
              <a:buSzPts val="2030"/>
              <a:buChar char="•"/>
              <a:defRPr sz="1400"/>
            </a:lvl9pPr>
          </a:lstStyle>
          <a:p>
            <a:endParaRPr/>
          </a:p>
        </p:txBody>
      </p:sp>
      <p:sp>
        <p:nvSpPr>
          <p:cNvPr id="71" name="Google Shape;71;p25"/>
          <p:cNvSpPr txBox="1">
            <a:spLocks noGrp="1"/>
          </p:cNvSpPr>
          <p:nvPr>
            <p:ph type="body" idx="2"/>
          </p:nvPr>
        </p:nvSpPr>
        <p:spPr>
          <a:xfrm>
            <a:off x="1484312" y="2971800"/>
            <a:ext cx="3549121" cy="1828800"/>
          </a:xfrm>
          <a:prstGeom prst="rect">
            <a:avLst/>
          </a:prstGeom>
          <a:noFill/>
          <a:ln>
            <a:noFill/>
          </a:ln>
        </p:spPr>
        <p:txBody>
          <a:bodyPr spcFirstLastPara="1" wrap="square" lIns="91425" tIns="45700" rIns="91425" bIns="45700" anchor="ctr" anchorCtr="0">
            <a:normAutofit/>
          </a:bodyPr>
          <a:lstStyle>
            <a:lvl1pPr marL="457200" lvl="0" indent="-228600" algn="ctr">
              <a:spcBef>
                <a:spcPts val="320"/>
              </a:spcBef>
              <a:spcAft>
                <a:spcPts val="0"/>
              </a:spcAft>
              <a:buSzPts val="2320"/>
              <a:buNone/>
              <a:defRPr sz="16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72" name="Google Shape;72;p25"/>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3" name="Google Shape;73;p25"/>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4" name="Google Shape;74;p25"/>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606742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5"/>
        <p:cNvGrpSpPr/>
        <p:nvPr/>
      </p:nvGrpSpPr>
      <p:grpSpPr>
        <a:xfrm>
          <a:off x="0" y="0"/>
          <a:ext cx="0" cy="0"/>
          <a:chOff x="0" y="0"/>
          <a:chExt cx="0" cy="0"/>
        </a:xfrm>
      </p:grpSpPr>
      <p:sp>
        <p:nvSpPr>
          <p:cNvPr id="76" name="Google Shape;76;p26"/>
          <p:cNvSpPr txBox="1">
            <a:spLocks noGrp="1"/>
          </p:cNvSpPr>
          <p:nvPr>
            <p:ph type="title"/>
          </p:nvPr>
        </p:nvSpPr>
        <p:spPr>
          <a:xfrm>
            <a:off x="1482724" y="1752599"/>
            <a:ext cx="5426158"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800"/>
              <a:buFont typeface="Corbel"/>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6"/>
          <p:cNvSpPr>
            <a:spLocks noGrp="1"/>
          </p:cNvSpPr>
          <p:nvPr>
            <p:ph type="pic" idx="2"/>
          </p:nvPr>
        </p:nvSpPr>
        <p:spPr>
          <a:xfrm>
            <a:off x="7594682" y="914400"/>
            <a:ext cx="3280974" cy="4572000"/>
          </a:xfrm>
          <a:prstGeom prst="roundRect">
            <a:avLst>
              <a:gd name="adj" fmla="val 42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rmAutofit/>
          </a:bodyPr>
          <a:lstStyle>
            <a:lvl1pPr marR="0" lvl="0" algn="ctr" rtl="0">
              <a:spcBef>
                <a:spcPts val="32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1pPr>
            <a:lvl2pPr marR="0" lvl="1"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2pPr>
            <a:lvl3pPr marR="0" lvl="2"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3pPr>
            <a:lvl4pPr marR="0" lvl="3"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4pPr>
            <a:lvl5pPr marR="0" lvl="4"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5pPr>
            <a:lvl6pPr marR="0" lvl="5"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6pPr>
            <a:lvl7pPr marR="0" lvl="6"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7pPr>
            <a:lvl8pPr marR="0" lvl="7"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8pPr>
            <a:lvl9pPr marR="0" lvl="8" algn="l" rtl="0">
              <a:spcBef>
                <a:spcPts val="600"/>
              </a:spcBef>
              <a:spcAft>
                <a:spcPts val="600"/>
              </a:spcAft>
              <a:buClr>
                <a:srgbClr val="1186C3"/>
              </a:buClr>
              <a:buSzPts val="2320"/>
              <a:buFont typeface="Arial"/>
              <a:buNone/>
              <a:defRPr sz="1600" b="0" i="0" u="none" strike="noStrike" cap="none">
                <a:solidFill>
                  <a:schemeClr val="dk1"/>
                </a:solidFill>
                <a:latin typeface="Corbel"/>
                <a:ea typeface="Corbel"/>
                <a:cs typeface="Corbel"/>
                <a:sym typeface="Corbel"/>
              </a:defRPr>
            </a:lvl9pPr>
          </a:lstStyle>
          <a:p>
            <a:endParaRPr dirty="0"/>
          </a:p>
        </p:txBody>
      </p:sp>
      <p:sp>
        <p:nvSpPr>
          <p:cNvPr id="78" name="Google Shape;78;p26"/>
          <p:cNvSpPr txBox="1">
            <a:spLocks noGrp="1"/>
          </p:cNvSpPr>
          <p:nvPr>
            <p:ph type="body" idx="1"/>
          </p:nvPr>
        </p:nvSpPr>
        <p:spPr>
          <a:xfrm>
            <a:off x="1482724" y="3124199"/>
            <a:ext cx="5426158" cy="1828800"/>
          </a:xfrm>
          <a:prstGeom prst="rect">
            <a:avLst/>
          </a:prstGeom>
          <a:noFill/>
          <a:ln>
            <a:noFill/>
          </a:ln>
        </p:spPr>
        <p:txBody>
          <a:bodyPr spcFirstLastPara="1" wrap="square" lIns="91425" tIns="45700" rIns="91425" bIns="45700" anchor="ctr" anchorCtr="0">
            <a:normAutofit/>
          </a:bodyPr>
          <a:lstStyle>
            <a:lvl1pPr marL="457200" lvl="0" indent="-228600" algn="ctr">
              <a:spcBef>
                <a:spcPts val="360"/>
              </a:spcBef>
              <a:spcAft>
                <a:spcPts val="0"/>
              </a:spcAft>
              <a:buSzPts val="2610"/>
              <a:buNone/>
              <a:defRPr sz="18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79" name="Google Shape;79;p26"/>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0" name="Google Shape;80;p26"/>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1" name="Google Shape;81;p26"/>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4217036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2"/>
        <p:cNvGrpSpPr/>
        <p:nvPr/>
      </p:nvGrpSpPr>
      <p:grpSpPr>
        <a:xfrm>
          <a:off x="0" y="0"/>
          <a:ext cx="0" cy="0"/>
          <a:chOff x="0" y="0"/>
          <a:chExt cx="0" cy="0"/>
        </a:xfrm>
      </p:grpSpPr>
      <p:sp>
        <p:nvSpPr>
          <p:cNvPr id="83" name="Google Shape;83;p27"/>
          <p:cNvSpPr txBox="1">
            <a:spLocks noGrp="1"/>
          </p:cNvSpPr>
          <p:nvPr>
            <p:ph type="title"/>
          </p:nvPr>
        </p:nvSpPr>
        <p:spPr>
          <a:xfrm>
            <a:off x="1484311" y="4732865"/>
            <a:ext cx="10018711" cy="566738"/>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400"/>
              <a:buFont typeface="Corbel"/>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7"/>
          <p:cNvSpPr>
            <a:spLocks noGrp="1"/>
          </p:cNvSpPr>
          <p:nvPr>
            <p:ph type="pic" idx="2"/>
          </p:nvPr>
        </p:nvSpPr>
        <p:spPr>
          <a:xfrm>
            <a:off x="2386012" y="932112"/>
            <a:ext cx="8225944" cy="3164976"/>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rmAutofit/>
          </a:bodyPr>
          <a:lstStyle>
            <a:lvl1pPr marR="0" lvl="0" algn="ctr" rtl="0">
              <a:spcBef>
                <a:spcPts val="32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1pPr>
            <a:lvl2pPr marR="0" lvl="1"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2pPr>
            <a:lvl3pPr marR="0" lvl="2"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3pPr>
            <a:lvl4pPr marR="0" lvl="3"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4pPr>
            <a:lvl5pPr marR="0" lvl="4"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5pPr>
            <a:lvl6pPr marR="0" lvl="5"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6pPr>
            <a:lvl7pPr marR="0" lvl="6"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7pPr>
            <a:lvl8pPr marR="0" lvl="7"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8pPr>
            <a:lvl9pPr marR="0" lvl="8" algn="l" rtl="0">
              <a:spcBef>
                <a:spcPts val="600"/>
              </a:spcBef>
              <a:spcAft>
                <a:spcPts val="600"/>
              </a:spcAft>
              <a:buClr>
                <a:srgbClr val="1186C3"/>
              </a:buClr>
              <a:buSzPts val="2320"/>
              <a:buFont typeface="Arial"/>
              <a:buNone/>
              <a:defRPr sz="1600" b="0" i="0" u="none" strike="noStrike" cap="none">
                <a:solidFill>
                  <a:schemeClr val="dk1"/>
                </a:solidFill>
                <a:latin typeface="Corbel"/>
                <a:ea typeface="Corbel"/>
                <a:cs typeface="Corbel"/>
                <a:sym typeface="Corbel"/>
              </a:defRPr>
            </a:lvl9pPr>
          </a:lstStyle>
          <a:p>
            <a:endParaRPr dirty="0"/>
          </a:p>
        </p:txBody>
      </p:sp>
      <p:sp>
        <p:nvSpPr>
          <p:cNvPr id="85" name="Google Shape;85;p27"/>
          <p:cNvSpPr txBox="1">
            <a:spLocks noGrp="1"/>
          </p:cNvSpPr>
          <p:nvPr>
            <p:ph type="body" idx="1"/>
          </p:nvPr>
        </p:nvSpPr>
        <p:spPr>
          <a:xfrm>
            <a:off x="1484311" y="5299603"/>
            <a:ext cx="10018711" cy="493712"/>
          </a:xfrm>
          <a:prstGeom prst="rect">
            <a:avLst/>
          </a:prstGeom>
          <a:noFill/>
          <a:ln>
            <a:noFill/>
          </a:ln>
        </p:spPr>
        <p:txBody>
          <a:bodyPr spcFirstLastPara="1" wrap="square" lIns="91425" tIns="45700" rIns="91425" bIns="45700" anchor="ctr" anchorCtr="0">
            <a:normAutofit/>
          </a:bodyPr>
          <a:lstStyle>
            <a:lvl1pPr marL="457200" lvl="0" indent="-228600" algn="ctr">
              <a:spcBef>
                <a:spcPts val="280"/>
              </a:spcBef>
              <a:spcAft>
                <a:spcPts val="0"/>
              </a:spcAft>
              <a:buSzPts val="2030"/>
              <a:buNone/>
              <a:defRPr sz="14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86" name="Google Shape;86;p27"/>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7" name="Google Shape;87;p27"/>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8" name="Google Shape;88;p27"/>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1493100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9"/>
        <p:cNvGrpSpPr/>
        <p:nvPr/>
      </p:nvGrpSpPr>
      <p:grpSpPr>
        <a:xfrm>
          <a:off x="0" y="0"/>
          <a:ext cx="0" cy="0"/>
          <a:chOff x="0" y="0"/>
          <a:chExt cx="0" cy="0"/>
        </a:xfrm>
      </p:grpSpPr>
      <p:sp>
        <p:nvSpPr>
          <p:cNvPr id="90" name="Google Shape;90;p28"/>
          <p:cNvSpPr txBox="1">
            <a:spLocks noGrp="1"/>
          </p:cNvSpPr>
          <p:nvPr>
            <p:ph type="title"/>
          </p:nvPr>
        </p:nvSpPr>
        <p:spPr>
          <a:xfrm>
            <a:off x="1484312" y="685800"/>
            <a:ext cx="10018711" cy="3048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8"/>
          <p:cNvSpPr txBox="1">
            <a:spLocks noGrp="1"/>
          </p:cNvSpPr>
          <p:nvPr>
            <p:ph type="body" idx="1"/>
          </p:nvPr>
        </p:nvSpPr>
        <p:spPr>
          <a:xfrm>
            <a:off x="1484312" y="4343400"/>
            <a:ext cx="10018713" cy="1447800"/>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92" name="Google Shape;92;p28"/>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3" name="Google Shape;93;p28"/>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4" name="Google Shape;94;p28"/>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2900990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5"/>
        <p:cNvGrpSpPr/>
        <p:nvPr/>
      </p:nvGrpSpPr>
      <p:grpSpPr>
        <a:xfrm>
          <a:off x="0" y="0"/>
          <a:ext cx="0" cy="0"/>
          <a:chOff x="0" y="0"/>
          <a:chExt cx="0" cy="0"/>
        </a:xfrm>
      </p:grpSpPr>
      <p:sp>
        <p:nvSpPr>
          <p:cNvPr id="96" name="Google Shape;96;p29"/>
          <p:cNvSpPr txBox="1"/>
          <p:nvPr/>
        </p:nvSpPr>
        <p:spPr>
          <a:xfrm>
            <a:off x="1598612" y="863023"/>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Corbel"/>
              <a:buNone/>
            </a:pPr>
            <a:r>
              <a:rPr lang="en-US" sz="8000" b="0" cap="none" dirty="0">
                <a:solidFill>
                  <a:schemeClr val="dk1"/>
                </a:solidFill>
                <a:latin typeface="Corbel"/>
                <a:ea typeface="Corbel"/>
                <a:cs typeface="Corbel"/>
                <a:sym typeface="Corbel"/>
              </a:rPr>
              <a:t>“</a:t>
            </a:r>
            <a:endParaRPr dirty="0"/>
          </a:p>
        </p:txBody>
      </p:sp>
      <p:sp>
        <p:nvSpPr>
          <p:cNvPr id="97" name="Google Shape;97;p29"/>
          <p:cNvSpPr txBox="1"/>
          <p:nvPr/>
        </p:nvSpPr>
        <p:spPr>
          <a:xfrm>
            <a:off x="10893425" y="2819399"/>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Corbel"/>
              <a:buNone/>
            </a:pPr>
            <a:r>
              <a:rPr lang="en-US" sz="8000" b="0" cap="none" dirty="0">
                <a:solidFill>
                  <a:schemeClr val="dk1"/>
                </a:solidFill>
                <a:latin typeface="Corbel"/>
                <a:ea typeface="Corbel"/>
                <a:cs typeface="Corbel"/>
                <a:sym typeface="Corbel"/>
              </a:rPr>
              <a:t>”</a:t>
            </a:r>
            <a:endParaRPr dirty="0"/>
          </a:p>
        </p:txBody>
      </p:sp>
      <p:sp>
        <p:nvSpPr>
          <p:cNvPr id="98" name="Google Shape;98;p29"/>
          <p:cNvSpPr txBox="1">
            <a:spLocks noGrp="1"/>
          </p:cNvSpPr>
          <p:nvPr>
            <p:ph type="title"/>
          </p:nvPr>
        </p:nvSpPr>
        <p:spPr>
          <a:xfrm>
            <a:off x="2208212" y="685800"/>
            <a:ext cx="8990012" cy="27431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9"/>
          <p:cNvSpPr txBox="1">
            <a:spLocks noGrp="1"/>
          </p:cNvSpPr>
          <p:nvPr>
            <p:ph type="body" idx="1"/>
          </p:nvPr>
        </p:nvSpPr>
        <p:spPr>
          <a:xfrm>
            <a:off x="2436811" y="3428999"/>
            <a:ext cx="8532815" cy="381000"/>
          </a:xfrm>
          <a:prstGeom prst="rect">
            <a:avLst/>
          </a:prstGeom>
          <a:noFill/>
          <a:ln>
            <a:noFill/>
          </a:ln>
        </p:spPr>
        <p:txBody>
          <a:bodyPr spcFirstLastPara="1" wrap="square" lIns="91425" tIns="45700" rIns="91425" bIns="45700" anchor="ctr" anchorCtr="0">
            <a:normAutofit/>
          </a:bodyPr>
          <a:lstStyle>
            <a:lvl1pPr marL="457200" lvl="0" indent="-228600" algn="l">
              <a:spcBef>
                <a:spcPts val="360"/>
              </a:spcBef>
              <a:spcAft>
                <a:spcPts val="0"/>
              </a:spcAft>
              <a:buSzPts val="2610"/>
              <a:buFont typeface="Corbel"/>
              <a:buNone/>
              <a:defRPr sz="1800"/>
            </a:lvl1pPr>
            <a:lvl2pPr marL="914400" lvl="1" indent="-228600" algn="l">
              <a:spcBef>
                <a:spcPts val="600"/>
              </a:spcBef>
              <a:spcAft>
                <a:spcPts val="0"/>
              </a:spcAft>
              <a:buSzPts val="2900"/>
              <a:buFont typeface="Corbel"/>
              <a:buNone/>
              <a:defRPr/>
            </a:lvl2pPr>
            <a:lvl3pPr marL="1371600" lvl="2" indent="-228600" algn="l">
              <a:spcBef>
                <a:spcPts val="600"/>
              </a:spcBef>
              <a:spcAft>
                <a:spcPts val="0"/>
              </a:spcAft>
              <a:buSzPts val="2610"/>
              <a:buFont typeface="Corbel"/>
              <a:buNone/>
              <a:defRPr/>
            </a:lvl3pPr>
            <a:lvl4pPr marL="1828800" lvl="3" indent="-228600" algn="l">
              <a:spcBef>
                <a:spcPts val="600"/>
              </a:spcBef>
              <a:spcAft>
                <a:spcPts val="0"/>
              </a:spcAft>
              <a:buSzPts val="2320"/>
              <a:buFont typeface="Corbel"/>
              <a:buNone/>
              <a:defRPr/>
            </a:lvl4pPr>
            <a:lvl5pPr marL="2286000" lvl="4" indent="-228600" algn="l">
              <a:spcBef>
                <a:spcPts val="600"/>
              </a:spcBef>
              <a:spcAft>
                <a:spcPts val="0"/>
              </a:spcAft>
              <a:buSzPts val="2030"/>
              <a:buFont typeface="Corbel"/>
              <a:buNone/>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00" name="Google Shape;100;p29"/>
          <p:cNvSpPr txBox="1">
            <a:spLocks noGrp="1"/>
          </p:cNvSpPr>
          <p:nvPr>
            <p:ph type="body" idx="2"/>
          </p:nvPr>
        </p:nvSpPr>
        <p:spPr>
          <a:xfrm>
            <a:off x="1484311" y="4343400"/>
            <a:ext cx="10018711" cy="1447800"/>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01" name="Google Shape;101;p29"/>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2" name="Google Shape;102;p29"/>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3" name="Google Shape;103;p29"/>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122766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4"/>
        <p:cNvGrpSpPr/>
        <p:nvPr/>
      </p:nvGrpSpPr>
      <p:grpSpPr>
        <a:xfrm>
          <a:off x="0" y="0"/>
          <a:ext cx="0" cy="0"/>
          <a:chOff x="0" y="0"/>
          <a:chExt cx="0" cy="0"/>
        </a:xfrm>
      </p:grpSpPr>
      <p:sp>
        <p:nvSpPr>
          <p:cNvPr id="105" name="Google Shape;105;p30"/>
          <p:cNvSpPr txBox="1">
            <a:spLocks noGrp="1"/>
          </p:cNvSpPr>
          <p:nvPr>
            <p:ph type="title"/>
          </p:nvPr>
        </p:nvSpPr>
        <p:spPr>
          <a:xfrm>
            <a:off x="1484313" y="3308581"/>
            <a:ext cx="10018709" cy="1468800"/>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3200"/>
              <a:buFont typeface="Corbel"/>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0"/>
          <p:cNvSpPr txBox="1">
            <a:spLocks noGrp="1"/>
          </p:cNvSpPr>
          <p:nvPr>
            <p:ph type="body" idx="1"/>
          </p:nvPr>
        </p:nvSpPr>
        <p:spPr>
          <a:xfrm>
            <a:off x="1484312" y="4777381"/>
            <a:ext cx="10018710" cy="860400"/>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07" name="Google Shape;107;p30"/>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8" name="Google Shape;108;p30"/>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9" name="Google Shape;109;p30"/>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45398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163839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0"/>
        <p:cNvGrpSpPr/>
        <p:nvPr/>
      </p:nvGrpSpPr>
      <p:grpSpPr>
        <a:xfrm>
          <a:off x="0" y="0"/>
          <a:ext cx="0" cy="0"/>
          <a:chOff x="0" y="0"/>
          <a:chExt cx="0" cy="0"/>
        </a:xfrm>
      </p:grpSpPr>
      <p:sp>
        <p:nvSpPr>
          <p:cNvPr id="111" name="Google Shape;111;p31"/>
          <p:cNvSpPr txBox="1"/>
          <p:nvPr/>
        </p:nvSpPr>
        <p:spPr>
          <a:xfrm>
            <a:off x="1598612" y="863023"/>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Corbel"/>
              <a:buNone/>
            </a:pPr>
            <a:r>
              <a:rPr lang="en-US" sz="8000" b="0" cap="none" dirty="0">
                <a:solidFill>
                  <a:schemeClr val="dk1"/>
                </a:solidFill>
                <a:latin typeface="Corbel"/>
                <a:ea typeface="Corbel"/>
                <a:cs typeface="Corbel"/>
                <a:sym typeface="Corbel"/>
              </a:rPr>
              <a:t>“</a:t>
            </a:r>
            <a:endParaRPr dirty="0"/>
          </a:p>
        </p:txBody>
      </p:sp>
      <p:sp>
        <p:nvSpPr>
          <p:cNvPr id="112" name="Google Shape;112;p31"/>
          <p:cNvSpPr txBox="1"/>
          <p:nvPr/>
        </p:nvSpPr>
        <p:spPr>
          <a:xfrm>
            <a:off x="10893425" y="2819399"/>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Corbel"/>
              <a:buNone/>
            </a:pPr>
            <a:r>
              <a:rPr lang="en-US" sz="8000" b="0" cap="none" dirty="0">
                <a:solidFill>
                  <a:schemeClr val="dk1"/>
                </a:solidFill>
                <a:latin typeface="Corbel"/>
                <a:ea typeface="Corbel"/>
                <a:cs typeface="Corbel"/>
                <a:sym typeface="Corbel"/>
              </a:rPr>
              <a:t>”</a:t>
            </a:r>
            <a:endParaRPr dirty="0"/>
          </a:p>
        </p:txBody>
      </p:sp>
      <p:sp>
        <p:nvSpPr>
          <p:cNvPr id="113" name="Google Shape;113;p31"/>
          <p:cNvSpPr txBox="1">
            <a:spLocks noGrp="1"/>
          </p:cNvSpPr>
          <p:nvPr>
            <p:ph type="title"/>
          </p:nvPr>
        </p:nvSpPr>
        <p:spPr>
          <a:xfrm>
            <a:off x="2208212" y="685800"/>
            <a:ext cx="8990012" cy="27431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1"/>
          <p:cNvSpPr txBox="1">
            <a:spLocks noGrp="1"/>
          </p:cNvSpPr>
          <p:nvPr>
            <p:ph type="body" idx="1"/>
          </p:nvPr>
        </p:nvSpPr>
        <p:spPr>
          <a:xfrm>
            <a:off x="1484313" y="3886200"/>
            <a:ext cx="10018710" cy="889000"/>
          </a:xfrm>
          <a:prstGeom prst="rect">
            <a:avLst/>
          </a:prstGeom>
          <a:noFill/>
          <a:ln>
            <a:noFill/>
          </a:ln>
        </p:spPr>
        <p:txBody>
          <a:bodyPr spcFirstLastPara="1" wrap="square" lIns="91425" tIns="45700" rIns="91425" bIns="45700" anchor="b" anchorCtr="0">
            <a:normAutofit/>
          </a:bodyPr>
          <a:lstStyle>
            <a:lvl1pPr marL="457200" lvl="0" indent="-228600" algn="r">
              <a:spcBef>
                <a:spcPts val="480"/>
              </a:spcBef>
              <a:spcAft>
                <a:spcPts val="0"/>
              </a:spcAft>
              <a:buSzPts val="3480"/>
              <a:buNone/>
              <a:defRPr sz="2400" b="0" cap="none">
                <a:solidFill>
                  <a:schemeClr val="dk1"/>
                </a:solidFill>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15" name="Google Shape;115;p31"/>
          <p:cNvSpPr txBox="1">
            <a:spLocks noGrp="1"/>
          </p:cNvSpPr>
          <p:nvPr>
            <p:ph type="body" idx="2"/>
          </p:nvPr>
        </p:nvSpPr>
        <p:spPr>
          <a:xfrm>
            <a:off x="1484312" y="4775200"/>
            <a:ext cx="10018710" cy="1016000"/>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SzPts val="2610"/>
              <a:buNone/>
              <a:defRPr sz="18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16" name="Google Shape;116;p3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7" name="Google Shape;117;p31"/>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8" name="Google Shape;118;p3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2778452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19"/>
        <p:cNvGrpSpPr/>
        <p:nvPr/>
      </p:nvGrpSpPr>
      <p:grpSpPr>
        <a:xfrm>
          <a:off x="0" y="0"/>
          <a:ext cx="0" cy="0"/>
          <a:chOff x="0" y="0"/>
          <a:chExt cx="0" cy="0"/>
        </a:xfrm>
      </p:grpSpPr>
      <p:sp>
        <p:nvSpPr>
          <p:cNvPr id="120" name="Google Shape;120;p32"/>
          <p:cNvSpPr txBox="1">
            <a:spLocks noGrp="1"/>
          </p:cNvSpPr>
          <p:nvPr>
            <p:ph type="title"/>
          </p:nvPr>
        </p:nvSpPr>
        <p:spPr>
          <a:xfrm>
            <a:off x="1484313" y="685800"/>
            <a:ext cx="10018712" cy="27273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2"/>
          <p:cNvSpPr txBox="1">
            <a:spLocks noGrp="1"/>
          </p:cNvSpPr>
          <p:nvPr>
            <p:ph type="body" idx="1"/>
          </p:nvPr>
        </p:nvSpPr>
        <p:spPr>
          <a:xfrm>
            <a:off x="1484312" y="3505200"/>
            <a:ext cx="10018713" cy="838200"/>
          </a:xfrm>
          <a:prstGeom prst="rect">
            <a:avLst/>
          </a:prstGeom>
          <a:noFill/>
          <a:ln>
            <a:noFill/>
          </a:ln>
        </p:spPr>
        <p:txBody>
          <a:bodyPr spcFirstLastPara="1" wrap="square" lIns="91425" tIns="45700" rIns="91425" bIns="45700" anchor="b" anchorCtr="0">
            <a:normAutofit/>
          </a:bodyPr>
          <a:lstStyle>
            <a:lvl1pPr marL="457200" lvl="0" indent="-228600" algn="l">
              <a:spcBef>
                <a:spcPts val="560"/>
              </a:spcBef>
              <a:spcAft>
                <a:spcPts val="0"/>
              </a:spcAft>
              <a:buSzPts val="4060"/>
              <a:buNone/>
              <a:defRPr sz="2800" b="0" cap="none">
                <a:solidFill>
                  <a:schemeClr val="dk1"/>
                </a:solidFill>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22" name="Google Shape;122;p32"/>
          <p:cNvSpPr txBox="1">
            <a:spLocks noGrp="1"/>
          </p:cNvSpPr>
          <p:nvPr>
            <p:ph type="body" idx="2"/>
          </p:nvPr>
        </p:nvSpPr>
        <p:spPr>
          <a:xfrm>
            <a:off x="1484311" y="4343400"/>
            <a:ext cx="10018713" cy="14478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2610"/>
              <a:buNone/>
              <a:defRPr sz="18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23" name="Google Shape;123;p32"/>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24" name="Google Shape;124;p32"/>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25" name="Google Shape;125;p32"/>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5918249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3"/>
          <p:cNvSpPr txBox="1">
            <a:spLocks noGrp="1"/>
          </p:cNvSpPr>
          <p:nvPr>
            <p:ph type="body" idx="1"/>
          </p:nvPr>
        </p:nvSpPr>
        <p:spPr>
          <a:xfrm rot="5400000">
            <a:off x="4931566" y="-780257"/>
            <a:ext cx="3124201" cy="10018713"/>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29" name="Google Shape;129;p33"/>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0" name="Google Shape;130;p33"/>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1" name="Google Shape;131;p33"/>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6533819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32"/>
        <p:cNvGrpSpPr/>
        <p:nvPr/>
      </p:nvGrpSpPr>
      <p:grpSpPr>
        <a:xfrm>
          <a:off x="0" y="0"/>
          <a:ext cx="0" cy="0"/>
          <a:chOff x="0" y="0"/>
          <a:chExt cx="0" cy="0"/>
        </a:xfrm>
      </p:grpSpPr>
      <p:sp>
        <p:nvSpPr>
          <p:cNvPr id="133" name="Google Shape;133;p34"/>
          <p:cNvSpPr txBox="1">
            <a:spLocks noGrp="1"/>
          </p:cNvSpPr>
          <p:nvPr>
            <p:ph type="title"/>
          </p:nvPr>
        </p:nvSpPr>
        <p:spPr>
          <a:xfrm rot="5400000">
            <a:off x="8065140" y="2353315"/>
            <a:ext cx="5105400" cy="177036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34"/>
          <p:cNvSpPr txBox="1">
            <a:spLocks noGrp="1"/>
          </p:cNvSpPr>
          <p:nvPr>
            <p:ph type="body" idx="1"/>
          </p:nvPr>
        </p:nvSpPr>
        <p:spPr>
          <a:xfrm rot="5400000">
            <a:off x="2941483" y="-771371"/>
            <a:ext cx="5105400" cy="8019742"/>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35" name="Google Shape;135;p34"/>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6" name="Google Shape;136;p34"/>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7" name="Google Shape;137;p34"/>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654215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739851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907124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2933151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708671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163934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989422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2.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GB"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B1FD587-4C10-4A03-9EAC-84D47CE8D42F}" type="slidenum">
              <a:rPr lang="en-GB" smtClean="0"/>
              <a:t>‹#›</a:t>
            </a:fld>
            <a:endParaRPr lang="en-GB" dirty="0"/>
          </a:p>
        </p:txBody>
      </p:sp>
    </p:spTree>
    <p:extLst>
      <p:ext uri="{BB962C8B-B14F-4D97-AF65-F5344CB8AC3E}">
        <p14:creationId xmlns:p14="http://schemas.microsoft.com/office/powerpoint/2010/main" val="1678141860"/>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8">
            <a:alphaModFix/>
          </a:blip>
          <a:stretch>
            <a:fillRect/>
          </a:stretch>
        </a:blipFill>
        <a:effectLst/>
      </p:bgPr>
    </p:bg>
    <p:spTree>
      <p:nvGrpSpPr>
        <p:cNvPr id="1" name="Shape 5"/>
        <p:cNvGrpSpPr/>
        <p:nvPr/>
      </p:nvGrpSpPr>
      <p:grpSpPr>
        <a:xfrm>
          <a:off x="0" y="0"/>
          <a:ext cx="0" cy="0"/>
          <a:chOff x="0" y="0"/>
          <a:chExt cx="0" cy="0"/>
        </a:xfrm>
      </p:grpSpPr>
      <p:grpSp>
        <p:nvGrpSpPr>
          <p:cNvPr id="6" name="Google Shape;6;p17"/>
          <p:cNvGrpSpPr/>
          <p:nvPr/>
        </p:nvGrpSpPr>
        <p:grpSpPr>
          <a:xfrm>
            <a:off x="150812" y="0"/>
            <a:ext cx="2436813" cy="6858001"/>
            <a:chOff x="1320800" y="0"/>
            <a:chExt cx="2436813" cy="6858001"/>
          </a:xfrm>
        </p:grpSpPr>
        <p:sp>
          <p:nvSpPr>
            <p:cNvPr id="7" name="Google Shape;7;p17"/>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8" name="Google Shape;8;p17"/>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9" name="Google Shape;9;p17"/>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0" name="Google Shape;10;p17"/>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1" name="Google Shape;11;p17"/>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2" name="Google Shape;12;p17"/>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3" name="Google Shape;13;p17"/>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000"/>
              <a:buFont typeface="Corbel"/>
              <a:buNone/>
              <a:defRPr sz="4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 name="Google Shape;14;p17"/>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lvl1pPr marL="457200" marR="0" lvl="0" indent="-449580" algn="l" rtl="0">
              <a:spcBef>
                <a:spcPts val="480"/>
              </a:spcBef>
              <a:spcAft>
                <a:spcPts val="0"/>
              </a:spcAft>
              <a:buClr>
                <a:srgbClr val="1186C3"/>
              </a:buClr>
              <a:buSzPts val="3480"/>
              <a:buFont typeface="Arial"/>
              <a:buChar char="•"/>
              <a:defRPr sz="2400" b="0" i="0" u="none" strike="noStrike" cap="none">
                <a:solidFill>
                  <a:schemeClr val="dk1"/>
                </a:solidFill>
                <a:latin typeface="Corbel"/>
                <a:ea typeface="Corbel"/>
                <a:cs typeface="Corbel"/>
                <a:sym typeface="Corbel"/>
              </a:defRPr>
            </a:lvl1pPr>
            <a:lvl2pPr marL="914400" marR="0" lvl="1" indent="-412750" algn="l" rtl="0">
              <a:spcBef>
                <a:spcPts val="600"/>
              </a:spcBef>
              <a:spcAft>
                <a:spcPts val="0"/>
              </a:spcAft>
              <a:buClr>
                <a:srgbClr val="1186C3"/>
              </a:buClr>
              <a:buSzPts val="2900"/>
              <a:buFont typeface="Arial"/>
              <a:buChar char="•"/>
              <a:defRPr sz="2000" b="0" i="0" u="none" strike="noStrike" cap="none">
                <a:solidFill>
                  <a:schemeClr val="dk1"/>
                </a:solidFill>
                <a:latin typeface="Corbel"/>
                <a:ea typeface="Corbel"/>
                <a:cs typeface="Corbel"/>
                <a:sym typeface="Corbel"/>
              </a:defRPr>
            </a:lvl2pPr>
            <a:lvl3pPr marL="1371600" marR="0" lvl="2" indent="-394335" algn="l" rtl="0">
              <a:spcBef>
                <a:spcPts val="600"/>
              </a:spcBef>
              <a:spcAft>
                <a:spcPts val="0"/>
              </a:spcAft>
              <a:buClr>
                <a:srgbClr val="1186C3"/>
              </a:buClr>
              <a:buSzPts val="2610"/>
              <a:buFont typeface="Arial"/>
              <a:buChar char="•"/>
              <a:defRPr sz="1800" b="0" i="0" u="none" strike="noStrike" cap="none">
                <a:solidFill>
                  <a:schemeClr val="dk1"/>
                </a:solidFill>
                <a:latin typeface="Corbel"/>
                <a:ea typeface="Corbel"/>
                <a:cs typeface="Corbel"/>
                <a:sym typeface="Corbel"/>
              </a:defRPr>
            </a:lvl3pPr>
            <a:lvl4pPr marL="1828800" marR="0" lvl="3" indent="-375919" algn="l" rtl="0">
              <a:spcBef>
                <a:spcPts val="600"/>
              </a:spcBef>
              <a:spcAft>
                <a:spcPts val="0"/>
              </a:spcAft>
              <a:buClr>
                <a:srgbClr val="1186C3"/>
              </a:buClr>
              <a:buSzPts val="2320"/>
              <a:buFont typeface="Arial"/>
              <a:buChar char="•"/>
              <a:defRPr sz="1600" b="0" i="0" u="none" strike="noStrike" cap="none">
                <a:solidFill>
                  <a:schemeClr val="dk1"/>
                </a:solidFill>
                <a:latin typeface="Corbel"/>
                <a:ea typeface="Corbel"/>
                <a:cs typeface="Corbel"/>
                <a:sym typeface="Corbel"/>
              </a:defRPr>
            </a:lvl4pPr>
            <a:lvl5pPr marL="2286000" marR="0" lvl="4"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5pPr>
            <a:lvl6pPr marL="2743200" marR="0" lvl="5"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6pPr>
            <a:lvl7pPr marL="3200400" marR="0" lvl="6"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7pPr>
            <a:lvl8pPr marL="3657600" marR="0" lvl="7"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8pPr>
            <a:lvl9pPr marL="4114800" marR="0" lvl="8" indent="-357504" algn="l" rtl="0">
              <a:spcBef>
                <a:spcPts val="600"/>
              </a:spcBef>
              <a:spcAft>
                <a:spcPts val="600"/>
              </a:spcAft>
              <a:buClr>
                <a:srgbClr val="1186C3"/>
              </a:buClr>
              <a:buSzPts val="203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5" name="Google Shape;15;p17"/>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dirty="0"/>
          </a:p>
        </p:txBody>
      </p:sp>
      <p:sp>
        <p:nvSpPr>
          <p:cNvPr id="16" name="Google Shape;16;p17"/>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dirty="0"/>
          </a:p>
        </p:txBody>
      </p:sp>
      <p:sp>
        <p:nvSpPr>
          <p:cNvPr id="17" name="Google Shape;17;p17"/>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Corbel"/>
                <a:ea typeface="Corbel"/>
                <a:cs typeface="Corbel"/>
                <a:sym typeface="Corbel"/>
              </a:defRPr>
            </a:lvl1pPr>
            <a:lvl2pPr marL="0" marR="0" lvl="1" indent="0" algn="r" rtl="0">
              <a:spcBef>
                <a:spcPts val="0"/>
              </a:spcBef>
              <a:buNone/>
              <a:defRPr sz="1000" b="0" i="0" u="none" strike="noStrike" cap="none">
                <a:solidFill>
                  <a:schemeClr val="dk1"/>
                </a:solidFill>
                <a:latin typeface="Corbel"/>
                <a:ea typeface="Corbel"/>
                <a:cs typeface="Corbel"/>
                <a:sym typeface="Corbel"/>
              </a:defRPr>
            </a:lvl2pPr>
            <a:lvl3pPr marL="0" marR="0" lvl="2" indent="0" algn="r" rtl="0">
              <a:spcBef>
                <a:spcPts val="0"/>
              </a:spcBef>
              <a:buNone/>
              <a:defRPr sz="1000" b="0" i="0" u="none" strike="noStrike" cap="none">
                <a:solidFill>
                  <a:schemeClr val="dk1"/>
                </a:solidFill>
                <a:latin typeface="Corbel"/>
                <a:ea typeface="Corbel"/>
                <a:cs typeface="Corbel"/>
                <a:sym typeface="Corbel"/>
              </a:defRPr>
            </a:lvl3pPr>
            <a:lvl4pPr marL="0" marR="0" lvl="3" indent="0" algn="r" rtl="0">
              <a:spcBef>
                <a:spcPts val="0"/>
              </a:spcBef>
              <a:buNone/>
              <a:defRPr sz="1000" b="0" i="0" u="none" strike="noStrike" cap="none">
                <a:solidFill>
                  <a:schemeClr val="dk1"/>
                </a:solidFill>
                <a:latin typeface="Corbel"/>
                <a:ea typeface="Corbel"/>
                <a:cs typeface="Corbel"/>
                <a:sym typeface="Corbel"/>
              </a:defRPr>
            </a:lvl4pPr>
            <a:lvl5pPr marL="0" marR="0" lvl="4" indent="0" algn="r" rtl="0">
              <a:spcBef>
                <a:spcPts val="0"/>
              </a:spcBef>
              <a:buNone/>
              <a:defRPr sz="1000" b="0" i="0" u="none" strike="noStrike" cap="none">
                <a:solidFill>
                  <a:schemeClr val="dk1"/>
                </a:solidFill>
                <a:latin typeface="Corbel"/>
                <a:ea typeface="Corbel"/>
                <a:cs typeface="Corbel"/>
                <a:sym typeface="Corbel"/>
              </a:defRPr>
            </a:lvl5pPr>
            <a:lvl6pPr marL="0" marR="0" lvl="5" indent="0" algn="r" rtl="0">
              <a:spcBef>
                <a:spcPts val="0"/>
              </a:spcBef>
              <a:buNone/>
              <a:defRPr sz="1000" b="0" i="0" u="none" strike="noStrike" cap="none">
                <a:solidFill>
                  <a:schemeClr val="dk1"/>
                </a:solidFill>
                <a:latin typeface="Corbel"/>
                <a:ea typeface="Corbel"/>
                <a:cs typeface="Corbel"/>
                <a:sym typeface="Corbel"/>
              </a:defRPr>
            </a:lvl6pPr>
            <a:lvl7pPr marL="0" marR="0" lvl="6" indent="0" algn="r" rtl="0">
              <a:spcBef>
                <a:spcPts val="0"/>
              </a:spcBef>
              <a:buNone/>
              <a:defRPr sz="1000" b="0" i="0" u="none" strike="noStrike" cap="none">
                <a:solidFill>
                  <a:schemeClr val="dk1"/>
                </a:solidFill>
                <a:latin typeface="Corbel"/>
                <a:ea typeface="Corbel"/>
                <a:cs typeface="Corbel"/>
                <a:sym typeface="Corbel"/>
              </a:defRPr>
            </a:lvl7pPr>
            <a:lvl8pPr marL="0" marR="0" lvl="7" indent="0" algn="r" rtl="0">
              <a:spcBef>
                <a:spcPts val="0"/>
              </a:spcBef>
              <a:buNone/>
              <a:defRPr sz="1000" b="0" i="0" u="none" strike="noStrike" cap="none">
                <a:solidFill>
                  <a:schemeClr val="dk1"/>
                </a:solidFill>
                <a:latin typeface="Corbel"/>
                <a:ea typeface="Corbel"/>
                <a:cs typeface="Corbel"/>
                <a:sym typeface="Corbel"/>
              </a:defRPr>
            </a:lvl8pPr>
            <a:lvl9pPr marL="0" marR="0" lvl="8" indent="0" algn="r" rtl="0">
              <a:spcBef>
                <a:spcPts val="0"/>
              </a:spcBef>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537097436"/>
      </p:ext>
    </p:extLst>
  </p:cSld>
  <p:clrMap bg1="lt1" tx1="dk1" bg2="dk2" tx2="lt2" accent1="accent1" accent2="accent2" accent3="accent3" accent4="accent4" accent5="accent5" accent6="accent6" hlink="hlink" folHlink="folHlink"/>
  <p:sldLayoutIdLst>
    <p:sldLayoutId id="2147483912"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7198C3-BB3B-4E97-AAD7-1CF99A26CD65}"/>
              </a:ext>
            </a:extLst>
          </p:cNvPr>
          <p:cNvSpPr>
            <a:spLocks noGrp="1"/>
          </p:cNvSpPr>
          <p:nvPr>
            <p:ph type="title"/>
          </p:nvPr>
        </p:nvSpPr>
        <p:spPr>
          <a:xfrm>
            <a:off x="1374588" y="186268"/>
            <a:ext cx="10620187" cy="3618898"/>
          </a:xfrm>
        </p:spPr>
        <p:txBody>
          <a:bodyPr vert="horz" lIns="91440" tIns="45720" rIns="91440" bIns="45720" rtlCol="0" anchor="b">
            <a:normAutofit/>
          </a:bodyPr>
          <a:lstStyle/>
          <a:p>
            <a:pPr algn="ctr"/>
            <a:r>
              <a:rPr lang="en-US" sz="7200" dirty="0"/>
              <a:t>Zühlke </a:t>
            </a:r>
            <a:br>
              <a:rPr lang="en-US" sz="7200" dirty="0"/>
            </a:br>
            <a:r>
              <a:rPr lang="en-US" sz="6000" dirty="0"/>
              <a:t>Tech 4 Good: Sprint</a:t>
            </a:r>
          </a:p>
        </p:txBody>
      </p:sp>
      <p:sp>
        <p:nvSpPr>
          <p:cNvPr id="5" name="Text Placeholder 4">
            <a:extLst>
              <a:ext uri="{FF2B5EF4-FFF2-40B4-BE49-F238E27FC236}">
                <a16:creationId xmlns:a16="http://schemas.microsoft.com/office/drawing/2014/main" id="{5AA0F3AF-C98E-4385-A985-0BDF484A5E81}"/>
              </a:ext>
            </a:extLst>
          </p:cNvPr>
          <p:cNvSpPr>
            <a:spLocks noGrp="1"/>
          </p:cNvSpPr>
          <p:nvPr>
            <p:ph type="body" idx="1"/>
          </p:nvPr>
        </p:nvSpPr>
        <p:spPr>
          <a:xfrm>
            <a:off x="2121648" y="4193746"/>
            <a:ext cx="9143999" cy="1722959"/>
          </a:xfrm>
        </p:spPr>
        <p:txBody>
          <a:bodyPr vert="horz" lIns="91440" tIns="45720" rIns="91440" bIns="45720" rtlCol="0" anchor="t">
            <a:normAutofit/>
          </a:bodyPr>
          <a:lstStyle/>
          <a:p>
            <a:pPr algn="ctr"/>
            <a:r>
              <a:rPr lang="en-US" sz="2400" dirty="0"/>
              <a:t>Tech Returners, Team CodeBenders</a:t>
            </a:r>
          </a:p>
          <a:p>
            <a:pPr algn="ctr"/>
            <a:r>
              <a:rPr lang="en-US" sz="2400" dirty="0"/>
              <a:t>March’21 Cohort</a:t>
            </a:r>
          </a:p>
          <a:p>
            <a:pPr algn="ctr"/>
            <a:r>
              <a:rPr lang="en-US" sz="2400" dirty="0"/>
              <a:t>Ciaran Cullen, Marius Grigore, Susan Luebke, Sriranjini Srinivasa</a:t>
            </a:r>
          </a:p>
          <a:p>
            <a:pPr algn="ctr"/>
            <a:endParaRPr lang="en-US" sz="2400" dirty="0"/>
          </a:p>
        </p:txBody>
      </p:sp>
      <p:sp>
        <p:nvSpPr>
          <p:cNvPr id="2" name="TextBox 1">
            <a:extLst>
              <a:ext uri="{FF2B5EF4-FFF2-40B4-BE49-F238E27FC236}">
                <a16:creationId xmlns:a16="http://schemas.microsoft.com/office/drawing/2014/main" id="{DD553382-C4E8-4008-B91C-6C7977D0F48E}"/>
              </a:ext>
            </a:extLst>
          </p:cNvPr>
          <p:cNvSpPr txBox="1"/>
          <p:nvPr/>
        </p:nvSpPr>
        <p:spPr>
          <a:xfrm>
            <a:off x="9090212" y="6397419"/>
            <a:ext cx="3030070" cy="369332"/>
          </a:xfrm>
          <a:prstGeom prst="rect">
            <a:avLst/>
          </a:prstGeom>
          <a:noFill/>
        </p:spPr>
        <p:txBody>
          <a:bodyPr wrap="square" rtlCol="0">
            <a:spAutoFit/>
          </a:bodyPr>
          <a:lstStyle/>
          <a:p>
            <a:pPr algn="r"/>
            <a:r>
              <a:rPr lang="en-US" dirty="0"/>
              <a:t>April 1, 2021</a:t>
            </a:r>
            <a:endParaRPr lang="en-GB" dirty="0"/>
          </a:p>
        </p:txBody>
      </p:sp>
      <p:sp>
        <p:nvSpPr>
          <p:cNvPr id="3" name="Slide Number Placeholder 2">
            <a:extLst>
              <a:ext uri="{FF2B5EF4-FFF2-40B4-BE49-F238E27FC236}">
                <a16:creationId xmlns:a16="http://schemas.microsoft.com/office/drawing/2014/main" id="{B5439E23-DB9A-4E97-8D7C-711CCA7B8A2C}"/>
              </a:ext>
            </a:extLst>
          </p:cNvPr>
          <p:cNvSpPr>
            <a:spLocks noGrp="1"/>
          </p:cNvSpPr>
          <p:nvPr>
            <p:ph type="sldNum" sz="quarter" idx="12"/>
          </p:nvPr>
        </p:nvSpPr>
        <p:spPr/>
        <p:txBody>
          <a:bodyPr/>
          <a:lstStyle/>
          <a:p>
            <a:fld id="{6B1FD587-4C10-4A03-9EAC-84D47CE8D42F}" type="slidenum">
              <a:rPr lang="en-GB" smtClean="0"/>
              <a:t>1</a:t>
            </a:fld>
            <a:endParaRPr lang="en-GB" dirty="0"/>
          </a:p>
        </p:txBody>
      </p:sp>
      <p:pic>
        <p:nvPicPr>
          <p:cNvPr id="7" name="Picture 6" descr="A picture containing window&#10;&#10;Description automatically generated">
            <a:extLst>
              <a:ext uri="{FF2B5EF4-FFF2-40B4-BE49-F238E27FC236}">
                <a16:creationId xmlns:a16="http://schemas.microsoft.com/office/drawing/2014/main" id="{3AA31211-EA97-4D40-8DB8-394EA7465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3486" y="56010"/>
            <a:ext cx="1567466" cy="1567466"/>
          </a:xfrm>
          <a:prstGeom prst="rect">
            <a:avLst/>
          </a:prstGeom>
        </p:spPr>
      </p:pic>
    </p:spTree>
    <p:extLst>
      <p:ext uri="{BB962C8B-B14F-4D97-AF65-F5344CB8AC3E}">
        <p14:creationId xmlns:p14="http://schemas.microsoft.com/office/powerpoint/2010/main" val="3830798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DFAAE7-061D-4086-99EC-872CB3050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97C09EC-02D5-41FF-A114-E056E4B5D12C}"/>
              </a:ext>
            </a:extLst>
          </p:cNvPr>
          <p:cNvSpPr>
            <a:spLocks noGrp="1"/>
          </p:cNvSpPr>
          <p:nvPr>
            <p:ph type="title"/>
          </p:nvPr>
        </p:nvSpPr>
        <p:spPr>
          <a:xfrm>
            <a:off x="3854451" y="685800"/>
            <a:ext cx="7648573" cy="1752599"/>
          </a:xfrm>
        </p:spPr>
        <p:txBody>
          <a:bodyPr>
            <a:normAutofit/>
          </a:bodyPr>
          <a:lstStyle/>
          <a:p>
            <a:r>
              <a:rPr lang="en-US" dirty="0"/>
              <a:t>Agile Summary </a:t>
            </a:r>
            <a:endParaRPr lang="en-GB" dirty="0"/>
          </a:p>
        </p:txBody>
      </p:sp>
      <p:sp>
        <p:nvSpPr>
          <p:cNvPr id="34" name="Rectangle 12">
            <a:extLst>
              <a:ext uri="{FF2B5EF4-FFF2-40B4-BE49-F238E27FC236}">
                <a16:creationId xmlns:a16="http://schemas.microsoft.com/office/drawing/2014/main" id="{E7570099-A243-48DD-9EAE-36F4AC095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5" name="Freeform 6">
            <a:extLst>
              <a:ext uri="{FF2B5EF4-FFF2-40B4-BE49-F238E27FC236}">
                <a16:creationId xmlns:a16="http://schemas.microsoft.com/office/drawing/2014/main" id="{45E4A74B-6514-424A-ADFA-C232FA6B9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5233" y="1"/>
            <a:ext cx="858884" cy="2780957"/>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7" name="Freeform 7">
            <a:extLst>
              <a:ext uri="{FF2B5EF4-FFF2-40B4-BE49-F238E27FC236}">
                <a16:creationId xmlns:a16="http://schemas.microsoft.com/office/drawing/2014/main" id="{F61C5C86-C785-4B92-9F2D-133B8B8C2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1"/>
            <a:ext cx="835810" cy="2671495"/>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9" name="Freeform 12">
            <a:extLst>
              <a:ext uri="{FF2B5EF4-FFF2-40B4-BE49-F238E27FC236}">
                <a16:creationId xmlns:a16="http://schemas.microsoft.com/office/drawing/2014/main" id="{954D0BF9-002C-4D3A-A222-C166094A5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2585830"/>
            <a:ext cx="2175413" cy="4272171"/>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1" name="Freeform 13">
            <a:extLst>
              <a:ext uri="{FF2B5EF4-FFF2-40B4-BE49-F238E27FC236}">
                <a16:creationId xmlns:a16="http://schemas.microsoft.com/office/drawing/2014/main" id="{6080EB6E-D69F-43B1-91EC-75C303342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9078" y="2695292"/>
            <a:ext cx="2690743" cy="4162709"/>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Shape 22">
            <a:extLst>
              <a:ext uri="{FF2B5EF4-FFF2-40B4-BE49-F238E27FC236}">
                <a16:creationId xmlns:a16="http://schemas.microsoft.com/office/drawing/2014/main" id="{21BA816A-EE68-4A96-BA05-73303B2F4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5233" y="2690532"/>
            <a:ext cx="2904320" cy="4167469"/>
          </a:xfrm>
          <a:custGeom>
            <a:avLst/>
            <a:gdLst>
              <a:gd name="connsiteX0" fmla="*/ 0 w 2904320"/>
              <a:gd name="connsiteY0" fmla="*/ 0 h 4167469"/>
              <a:gd name="connsiteX1" fmla="*/ 288431 w 2904320"/>
              <a:gd name="connsiteY1" fmla="*/ 90425 h 4167469"/>
              <a:gd name="connsiteX2" fmla="*/ 2904320 w 2904320"/>
              <a:gd name="connsiteY2" fmla="*/ 3220465 h 4167469"/>
              <a:gd name="connsiteX3" fmla="*/ 2904320 w 2904320"/>
              <a:gd name="connsiteY3" fmla="*/ 4167469 h 4167469"/>
              <a:gd name="connsiteX4" fmla="*/ 2694589 w 2904320"/>
              <a:gd name="connsiteY4" fmla="*/ 4167469 h 4167469"/>
              <a:gd name="connsiteX5" fmla="*/ 3846 w 2904320"/>
              <a:gd name="connsiteY5" fmla="*/ 4759 h 416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4320" h="4167469">
                <a:moveTo>
                  <a:pt x="0" y="0"/>
                </a:moveTo>
                <a:lnTo>
                  <a:pt x="288431" y="90425"/>
                </a:lnTo>
                <a:lnTo>
                  <a:pt x="2904320" y="3220465"/>
                </a:lnTo>
                <a:lnTo>
                  <a:pt x="2904320" y="4167469"/>
                </a:lnTo>
                <a:lnTo>
                  <a:pt x="2694589" y="4167469"/>
                </a:lnTo>
                <a:lnTo>
                  <a:pt x="3846" y="4759"/>
                </a:lnTo>
                <a:close/>
              </a:path>
            </a:pathLst>
          </a:custGeom>
          <a:solidFill>
            <a:schemeClr val="accent1">
              <a:lumMod val="75000"/>
            </a:schemeClr>
          </a:solidFill>
          <a:ln>
            <a:noFill/>
          </a:ln>
        </p:spPr>
      </p:sp>
      <p:sp>
        <p:nvSpPr>
          <p:cNvPr id="25" name="Freeform 15">
            <a:extLst>
              <a:ext uri="{FF2B5EF4-FFF2-40B4-BE49-F238E27FC236}">
                <a16:creationId xmlns:a16="http://schemas.microsoft.com/office/drawing/2014/main" id="{22A94CDB-5D63-4C75-9CB6-6C18CDF37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2581071"/>
            <a:ext cx="2894568" cy="427693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sp>
        <p:nvSpPr>
          <p:cNvPr id="36" name="Content Placeholder 5">
            <a:extLst>
              <a:ext uri="{FF2B5EF4-FFF2-40B4-BE49-F238E27FC236}">
                <a16:creationId xmlns:a16="http://schemas.microsoft.com/office/drawing/2014/main" id="{92649DD3-106A-4BC4-9280-B46528E686E8}"/>
              </a:ext>
            </a:extLst>
          </p:cNvPr>
          <p:cNvSpPr>
            <a:spLocks noGrp="1"/>
          </p:cNvSpPr>
          <p:nvPr>
            <p:ph idx="1"/>
          </p:nvPr>
        </p:nvSpPr>
        <p:spPr>
          <a:xfrm>
            <a:off x="3854451" y="2666999"/>
            <a:ext cx="7648572" cy="3124201"/>
          </a:xfrm>
        </p:spPr>
        <p:txBody>
          <a:bodyPr anchor="t">
            <a:normAutofit/>
          </a:bodyPr>
          <a:lstStyle/>
          <a:p>
            <a:r>
              <a:rPr lang="en-US" sz="2000" dirty="0"/>
              <a:t>Scrum Stand Ups 3x week</a:t>
            </a:r>
          </a:p>
          <a:p>
            <a:r>
              <a:rPr lang="en-US" sz="2000" dirty="0"/>
              <a:t>Reflection 1x week (Friday)</a:t>
            </a:r>
          </a:p>
          <a:p>
            <a:r>
              <a:rPr lang="en-US" sz="2000" dirty="0"/>
              <a:t>Scrum Leader rotates weekly</a:t>
            </a:r>
          </a:p>
          <a:p>
            <a:r>
              <a:rPr lang="en-US" sz="2000" dirty="0"/>
              <a:t>Pair programming weekly </a:t>
            </a:r>
          </a:p>
          <a:p>
            <a:pPr lvl="1"/>
            <a:r>
              <a:rPr lang="en-US" sz="1600" dirty="0"/>
              <a:t>Within team and out</a:t>
            </a:r>
          </a:p>
          <a:p>
            <a:r>
              <a:rPr lang="en-US" sz="2000" dirty="0"/>
              <a:t>GitHub: Team member reviews and merge</a:t>
            </a:r>
          </a:p>
          <a:p>
            <a:r>
              <a:rPr lang="en-US" sz="2000" dirty="0"/>
              <a:t>Tools: Trello, Miro, Google Calendar</a:t>
            </a:r>
            <a:endParaRPr lang="en-GB" sz="2000" dirty="0"/>
          </a:p>
        </p:txBody>
      </p:sp>
      <p:sp>
        <p:nvSpPr>
          <p:cNvPr id="4" name="Slide Number Placeholder 3">
            <a:extLst>
              <a:ext uri="{FF2B5EF4-FFF2-40B4-BE49-F238E27FC236}">
                <a16:creationId xmlns:a16="http://schemas.microsoft.com/office/drawing/2014/main" id="{C1D49274-65AC-4B77-9748-B3664DA3A516}"/>
              </a:ext>
            </a:extLst>
          </p:cNvPr>
          <p:cNvSpPr>
            <a:spLocks noGrp="1"/>
          </p:cNvSpPr>
          <p:nvPr>
            <p:ph type="sldNum" sz="quarter" idx="12"/>
          </p:nvPr>
        </p:nvSpPr>
        <p:spPr>
          <a:xfrm>
            <a:off x="10675633" y="6032041"/>
            <a:ext cx="551167" cy="365125"/>
          </a:xfrm>
        </p:spPr>
        <p:txBody>
          <a:bodyPr>
            <a:normAutofit/>
          </a:bodyPr>
          <a:lstStyle/>
          <a:p>
            <a:pPr>
              <a:spcAft>
                <a:spcPts val="600"/>
              </a:spcAft>
            </a:pPr>
            <a:fld id="{6B1FD587-4C10-4A03-9EAC-84D47CE8D42F}" type="slidenum">
              <a:rPr lang="en-GB" smtClean="0"/>
              <a:pPr>
                <a:spcAft>
                  <a:spcPts val="600"/>
                </a:spcAft>
              </a:pPr>
              <a:t>10</a:t>
            </a:fld>
            <a:endParaRPr lang="en-GB"/>
          </a:p>
        </p:txBody>
      </p:sp>
    </p:spTree>
    <p:extLst>
      <p:ext uri="{BB962C8B-B14F-4D97-AF65-F5344CB8AC3E}">
        <p14:creationId xmlns:p14="http://schemas.microsoft.com/office/powerpoint/2010/main" val="1447283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2"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3"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4"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5"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6"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7"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384E03DA-B800-46E1-AF36-59DF74A4B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D7A9900B-CB87-464C-884A-B15D70B64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 name="Title 3">
            <a:extLst>
              <a:ext uri="{FF2B5EF4-FFF2-40B4-BE49-F238E27FC236}">
                <a16:creationId xmlns:a16="http://schemas.microsoft.com/office/drawing/2014/main" id="{FA7198C3-BB3B-4E97-AAD7-1CF99A26CD65}"/>
              </a:ext>
            </a:extLst>
          </p:cNvPr>
          <p:cNvSpPr>
            <a:spLocks noGrp="1"/>
          </p:cNvSpPr>
          <p:nvPr>
            <p:ph type="title"/>
          </p:nvPr>
        </p:nvSpPr>
        <p:spPr>
          <a:xfrm>
            <a:off x="792482" y="821265"/>
            <a:ext cx="6979918" cy="5222117"/>
          </a:xfrm>
        </p:spPr>
        <p:txBody>
          <a:bodyPr vert="horz" lIns="91440" tIns="45720" rIns="91440" bIns="45720" rtlCol="0" anchor="ctr">
            <a:normAutofit/>
          </a:bodyPr>
          <a:lstStyle/>
          <a:p>
            <a:r>
              <a:rPr lang="en-US" sz="6000"/>
              <a:t>Main Page</a:t>
            </a:r>
          </a:p>
        </p:txBody>
      </p:sp>
      <p:cxnSp>
        <p:nvCxnSpPr>
          <p:cNvPr id="23" name="Straight Connector 22">
            <a:extLst>
              <a:ext uri="{FF2B5EF4-FFF2-40B4-BE49-F238E27FC236}">
                <a16:creationId xmlns:a16="http://schemas.microsoft.com/office/drawing/2014/main" id="{2095369B-D528-438E-80C9-A093047670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1624"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0A7C6F59-40B9-4CB4-8820-F916C9E7631E}"/>
              </a:ext>
            </a:extLst>
          </p:cNvPr>
          <p:cNvSpPr>
            <a:spLocks noGrp="1"/>
          </p:cNvSpPr>
          <p:nvPr>
            <p:ph type="sldNum" sz="quarter" idx="12"/>
          </p:nvPr>
        </p:nvSpPr>
        <p:spPr>
          <a:xfrm>
            <a:off x="10820401" y="6199631"/>
            <a:ext cx="1055914" cy="365125"/>
          </a:xfrm>
        </p:spPr>
        <p:txBody>
          <a:bodyPr vert="horz" lIns="91440" tIns="45720" rIns="91440" bIns="45720" rtlCol="0" anchor="ctr">
            <a:normAutofit/>
          </a:bodyPr>
          <a:lstStyle/>
          <a:p>
            <a:pPr>
              <a:spcAft>
                <a:spcPts val="600"/>
              </a:spcAft>
            </a:pPr>
            <a:fld id="{6B1FD587-4C10-4A03-9EAC-84D47CE8D42F}" type="slidenum">
              <a:rPr lang="en-US" smtClean="0"/>
              <a:pPr>
                <a:spcAft>
                  <a:spcPts val="600"/>
                </a:spcAft>
              </a:pPr>
              <a:t>11</a:t>
            </a:fld>
            <a:endParaRPr lang="en-US"/>
          </a:p>
        </p:txBody>
      </p:sp>
    </p:spTree>
    <p:extLst>
      <p:ext uri="{BB962C8B-B14F-4D97-AF65-F5344CB8AC3E}">
        <p14:creationId xmlns:p14="http://schemas.microsoft.com/office/powerpoint/2010/main" val="4291161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42" name="Title 4">
            <a:extLst>
              <a:ext uri="{FF2B5EF4-FFF2-40B4-BE49-F238E27FC236}">
                <a16:creationId xmlns:a16="http://schemas.microsoft.com/office/drawing/2014/main" id="{482A0B58-89D6-4766-8EB0-39B845D5029C}"/>
              </a:ext>
            </a:extLst>
          </p:cNvPr>
          <p:cNvSpPr>
            <a:spLocks noGrp="1"/>
          </p:cNvSpPr>
          <p:nvPr>
            <p:ph type="title"/>
          </p:nvPr>
        </p:nvSpPr>
        <p:spPr>
          <a:xfrm>
            <a:off x="1648617" y="153464"/>
            <a:ext cx="10018713" cy="837405"/>
          </a:xfrm>
        </p:spPr>
        <p:txBody>
          <a:bodyPr/>
          <a:lstStyle/>
          <a:p>
            <a:r>
              <a:rPr lang="en-US" dirty="0"/>
              <a:t>Main Landing Page Interface</a:t>
            </a:r>
            <a:endParaRPr lang="en-GB" dirty="0"/>
          </a:p>
        </p:txBody>
      </p:sp>
      <p:pic>
        <p:nvPicPr>
          <p:cNvPr id="3" name="Picture 2" descr="A group of people running&#10;&#10;Description automatically generated with medium confidence">
            <a:extLst>
              <a:ext uri="{FF2B5EF4-FFF2-40B4-BE49-F238E27FC236}">
                <a16:creationId xmlns:a16="http://schemas.microsoft.com/office/drawing/2014/main" id="{5F65FB37-444A-45DE-8D94-449799BEA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2582" y="1014412"/>
            <a:ext cx="5619886" cy="4829175"/>
          </a:xfrm>
          <a:prstGeom prst="rect">
            <a:avLst/>
          </a:prstGeom>
        </p:spPr>
      </p:pic>
      <p:pic>
        <p:nvPicPr>
          <p:cNvPr id="6" name="Picture 5" descr="A picture containing text, indoor, screenshot&#10;&#10;Description automatically generated">
            <a:extLst>
              <a:ext uri="{FF2B5EF4-FFF2-40B4-BE49-F238E27FC236}">
                <a16:creationId xmlns:a16="http://schemas.microsoft.com/office/drawing/2014/main" id="{93BF7A51-F88A-4D46-B171-17A5B9363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575" y="0"/>
            <a:ext cx="1442271" cy="6858000"/>
          </a:xfrm>
          <a:prstGeom prst="rect">
            <a:avLst/>
          </a:prstGeom>
        </p:spPr>
      </p:pic>
      <p:sp>
        <p:nvSpPr>
          <p:cNvPr id="7" name="TextBox 6">
            <a:extLst>
              <a:ext uri="{FF2B5EF4-FFF2-40B4-BE49-F238E27FC236}">
                <a16:creationId xmlns:a16="http://schemas.microsoft.com/office/drawing/2014/main" id="{6AC9D16E-0647-47FC-B8A7-FA85DEC70F88}"/>
              </a:ext>
            </a:extLst>
          </p:cNvPr>
          <p:cNvSpPr txBox="1"/>
          <p:nvPr/>
        </p:nvSpPr>
        <p:spPr>
          <a:xfrm>
            <a:off x="9228147" y="1323917"/>
            <a:ext cx="2799298" cy="5078313"/>
          </a:xfrm>
          <a:prstGeom prst="rect">
            <a:avLst/>
          </a:prstGeom>
          <a:noFill/>
        </p:spPr>
        <p:txBody>
          <a:bodyPr wrap="square" rtlCol="0">
            <a:spAutoFit/>
          </a:bodyPr>
          <a:lstStyle/>
          <a:p>
            <a:pPr marL="285750" indent="-285750">
              <a:buFont typeface="Arial" panose="020B0604020202020204" pitchFamily="34" charset="0"/>
              <a:buChar char="•"/>
            </a:pPr>
            <a:r>
              <a:rPr lang="en-US" dirty="0"/>
              <a:t>Upbeat, modern design</a:t>
            </a:r>
          </a:p>
          <a:p>
            <a:pPr marL="285750" indent="-285750">
              <a:buFont typeface="Arial" panose="020B0604020202020204" pitchFamily="34" charset="0"/>
              <a:buChar char="•"/>
            </a:pPr>
            <a:r>
              <a:rPr lang="en-US" sz="1800" dirty="0"/>
              <a:t>Strong multicultural and multigenerational visuals</a:t>
            </a:r>
          </a:p>
          <a:p>
            <a:pPr marL="285750" indent="-285750">
              <a:buFont typeface="Arial" panose="020B0604020202020204" pitchFamily="34" charset="0"/>
              <a:buChar char="•"/>
            </a:pPr>
            <a:r>
              <a:rPr lang="en-US" dirty="0"/>
              <a:t>Fully responsive design</a:t>
            </a:r>
          </a:p>
          <a:p>
            <a:pPr marL="285750" indent="-285750">
              <a:buFont typeface="Arial" panose="020B0604020202020204" pitchFamily="34" charset="0"/>
              <a:buChar char="•"/>
            </a:pPr>
            <a:r>
              <a:rPr lang="en-US" dirty="0"/>
              <a:t>Readable typography</a:t>
            </a:r>
            <a:endParaRPr lang="en-US" sz="1800" dirty="0"/>
          </a:p>
          <a:p>
            <a:pPr marL="285750" indent="-285750">
              <a:buFont typeface="Arial" panose="020B0604020202020204" pitchFamily="34" charset="0"/>
              <a:buChar char="•"/>
            </a:pPr>
            <a:r>
              <a:rPr lang="en-US" sz="1800" dirty="0"/>
              <a:t>Zühlke “purp</a:t>
            </a:r>
            <a:r>
              <a:rPr lang="en-US" dirty="0"/>
              <a:t>le” accents</a:t>
            </a:r>
          </a:p>
          <a:p>
            <a:pPr marL="285750" indent="-285750">
              <a:buFont typeface="Arial" panose="020B0604020202020204" pitchFamily="34" charset="0"/>
              <a:buChar char="•"/>
            </a:pPr>
            <a:r>
              <a:rPr lang="en-US" dirty="0"/>
              <a:t>Standardized &amp; inclusive code </a:t>
            </a:r>
          </a:p>
          <a:p>
            <a:pPr marL="285750" indent="-285750">
              <a:buFont typeface="Arial" panose="020B0604020202020204" pitchFamily="34" charset="0"/>
              <a:buChar char="•"/>
            </a:pPr>
            <a:r>
              <a:rPr lang="en-US" dirty="0"/>
              <a:t>Dwell time maximizer with 11 sunshine song inclusions</a:t>
            </a:r>
          </a:p>
          <a:p>
            <a:pPr marL="285750" indent="-285750">
              <a:buFont typeface="Arial" panose="020B0604020202020204" pitchFamily="34" charset="0"/>
              <a:buChar char="•"/>
            </a:pPr>
            <a:r>
              <a:rPr lang="en-US" dirty="0"/>
              <a:t>Potential for environmental pay it forward element with song click through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941495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group of people running&#10;&#10;Description automatically generated with medium confidence">
            <a:extLst>
              <a:ext uri="{FF2B5EF4-FFF2-40B4-BE49-F238E27FC236}">
                <a16:creationId xmlns:a16="http://schemas.microsoft.com/office/drawing/2014/main" id="{B245B830-7010-4C19-BC7E-3428FEDC5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333" y="927308"/>
            <a:ext cx="3325382" cy="2857505"/>
          </a:xfrm>
          <a:prstGeom prst="rect">
            <a:avLst/>
          </a:prstGeom>
        </p:spPr>
      </p:pic>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42" name="Title 4">
            <a:extLst>
              <a:ext uri="{FF2B5EF4-FFF2-40B4-BE49-F238E27FC236}">
                <a16:creationId xmlns:a16="http://schemas.microsoft.com/office/drawing/2014/main" id="{482A0B58-89D6-4766-8EB0-39B845D5029C}"/>
              </a:ext>
            </a:extLst>
          </p:cNvPr>
          <p:cNvSpPr>
            <a:spLocks noGrp="1"/>
          </p:cNvSpPr>
          <p:nvPr>
            <p:ph type="title"/>
          </p:nvPr>
        </p:nvSpPr>
        <p:spPr>
          <a:xfrm>
            <a:off x="1614958" y="61338"/>
            <a:ext cx="10018713" cy="837405"/>
          </a:xfrm>
        </p:spPr>
        <p:txBody>
          <a:bodyPr/>
          <a:lstStyle/>
          <a:p>
            <a:r>
              <a:rPr lang="en-US" dirty="0"/>
              <a:t>Sunny Walk Main Landing Page</a:t>
            </a:r>
            <a:endParaRPr lang="en-GB" dirty="0"/>
          </a:p>
        </p:txBody>
      </p:sp>
      <p:pic>
        <p:nvPicPr>
          <p:cNvPr id="4" name="Picture 3">
            <a:extLst>
              <a:ext uri="{FF2B5EF4-FFF2-40B4-BE49-F238E27FC236}">
                <a16:creationId xmlns:a16="http://schemas.microsoft.com/office/drawing/2014/main" id="{4C1F572C-0409-47F1-8103-E08F9505F202}"/>
              </a:ext>
            </a:extLst>
          </p:cNvPr>
          <p:cNvPicPr>
            <a:picLocks noChangeAspect="1"/>
          </p:cNvPicPr>
          <p:nvPr/>
        </p:nvPicPr>
        <p:blipFill>
          <a:blip r:embed="rId3"/>
          <a:stretch>
            <a:fillRect/>
          </a:stretch>
        </p:blipFill>
        <p:spPr>
          <a:xfrm>
            <a:off x="3853729" y="927308"/>
            <a:ext cx="4176353" cy="2857505"/>
          </a:xfrm>
          <a:prstGeom prst="rect">
            <a:avLst/>
          </a:prstGeom>
        </p:spPr>
      </p:pic>
      <p:pic>
        <p:nvPicPr>
          <p:cNvPr id="11" name="Picture 10">
            <a:extLst>
              <a:ext uri="{FF2B5EF4-FFF2-40B4-BE49-F238E27FC236}">
                <a16:creationId xmlns:a16="http://schemas.microsoft.com/office/drawing/2014/main" id="{1964999B-5376-48AD-AFC0-BA5EC01B9796}"/>
              </a:ext>
            </a:extLst>
          </p:cNvPr>
          <p:cNvPicPr>
            <a:picLocks noChangeAspect="1"/>
          </p:cNvPicPr>
          <p:nvPr/>
        </p:nvPicPr>
        <p:blipFill>
          <a:blip r:embed="rId4"/>
          <a:stretch>
            <a:fillRect/>
          </a:stretch>
        </p:blipFill>
        <p:spPr>
          <a:xfrm>
            <a:off x="431943" y="3837375"/>
            <a:ext cx="3460506" cy="2862072"/>
          </a:xfrm>
          <a:prstGeom prst="rect">
            <a:avLst/>
          </a:prstGeom>
        </p:spPr>
      </p:pic>
      <p:pic>
        <p:nvPicPr>
          <p:cNvPr id="13" name="Picture 12">
            <a:extLst>
              <a:ext uri="{FF2B5EF4-FFF2-40B4-BE49-F238E27FC236}">
                <a16:creationId xmlns:a16="http://schemas.microsoft.com/office/drawing/2014/main" id="{7D5ED59C-07C6-4C38-81FA-05825A69B4BF}"/>
              </a:ext>
            </a:extLst>
          </p:cNvPr>
          <p:cNvPicPr>
            <a:picLocks noChangeAspect="1"/>
          </p:cNvPicPr>
          <p:nvPr/>
        </p:nvPicPr>
        <p:blipFill>
          <a:blip r:embed="rId5"/>
          <a:stretch>
            <a:fillRect/>
          </a:stretch>
        </p:blipFill>
        <p:spPr>
          <a:xfrm>
            <a:off x="4258868" y="3837375"/>
            <a:ext cx="3538915" cy="2862072"/>
          </a:xfrm>
          <a:prstGeom prst="rect">
            <a:avLst/>
          </a:prstGeom>
        </p:spPr>
      </p:pic>
      <p:pic>
        <p:nvPicPr>
          <p:cNvPr id="15" name="Picture 14">
            <a:extLst>
              <a:ext uri="{FF2B5EF4-FFF2-40B4-BE49-F238E27FC236}">
                <a16:creationId xmlns:a16="http://schemas.microsoft.com/office/drawing/2014/main" id="{7871887F-9805-4DE6-B475-48CBCCF61740}"/>
              </a:ext>
            </a:extLst>
          </p:cNvPr>
          <p:cNvPicPr>
            <a:picLocks noChangeAspect="1"/>
          </p:cNvPicPr>
          <p:nvPr/>
        </p:nvPicPr>
        <p:blipFill>
          <a:blip r:embed="rId6"/>
          <a:stretch>
            <a:fillRect/>
          </a:stretch>
        </p:blipFill>
        <p:spPr>
          <a:xfrm>
            <a:off x="8035692" y="3837375"/>
            <a:ext cx="3235032" cy="2862072"/>
          </a:xfrm>
          <a:prstGeom prst="rect">
            <a:avLst/>
          </a:prstGeom>
        </p:spPr>
      </p:pic>
      <p:pic>
        <p:nvPicPr>
          <p:cNvPr id="17" name="Picture 16">
            <a:extLst>
              <a:ext uri="{FF2B5EF4-FFF2-40B4-BE49-F238E27FC236}">
                <a16:creationId xmlns:a16="http://schemas.microsoft.com/office/drawing/2014/main" id="{0912EB50-6B6C-4F9E-8645-7B228309E649}"/>
              </a:ext>
            </a:extLst>
          </p:cNvPr>
          <p:cNvPicPr>
            <a:picLocks noChangeAspect="1"/>
          </p:cNvPicPr>
          <p:nvPr/>
        </p:nvPicPr>
        <p:blipFill>
          <a:blip r:embed="rId7"/>
          <a:stretch>
            <a:fillRect/>
          </a:stretch>
        </p:blipFill>
        <p:spPr>
          <a:xfrm>
            <a:off x="8143448" y="925024"/>
            <a:ext cx="3668565" cy="2862072"/>
          </a:xfrm>
          <a:prstGeom prst="rect">
            <a:avLst/>
          </a:prstGeom>
        </p:spPr>
      </p:pic>
    </p:spTree>
    <p:extLst>
      <p:ext uri="{BB962C8B-B14F-4D97-AF65-F5344CB8AC3E}">
        <p14:creationId xmlns:p14="http://schemas.microsoft.com/office/powerpoint/2010/main" val="4120489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2"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3"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4"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5"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6"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7"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384E03DA-B800-46E1-AF36-59DF74A4B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D7A9900B-CB87-464C-884A-B15D70B64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 name="Title 3">
            <a:extLst>
              <a:ext uri="{FF2B5EF4-FFF2-40B4-BE49-F238E27FC236}">
                <a16:creationId xmlns:a16="http://schemas.microsoft.com/office/drawing/2014/main" id="{FA7198C3-BB3B-4E97-AAD7-1CF99A26CD65}"/>
              </a:ext>
            </a:extLst>
          </p:cNvPr>
          <p:cNvSpPr>
            <a:spLocks noGrp="1"/>
          </p:cNvSpPr>
          <p:nvPr>
            <p:ph type="title"/>
          </p:nvPr>
        </p:nvSpPr>
        <p:spPr>
          <a:xfrm>
            <a:off x="792482" y="821265"/>
            <a:ext cx="6979918" cy="5222117"/>
          </a:xfrm>
        </p:spPr>
        <p:txBody>
          <a:bodyPr vert="horz" lIns="91440" tIns="45720" rIns="91440" bIns="45720" rtlCol="0" anchor="ctr">
            <a:normAutofit/>
          </a:bodyPr>
          <a:lstStyle/>
          <a:p>
            <a:r>
              <a:rPr lang="en-US" sz="6000"/>
              <a:t>User Home Page</a:t>
            </a:r>
          </a:p>
        </p:txBody>
      </p:sp>
      <p:cxnSp>
        <p:nvCxnSpPr>
          <p:cNvPr id="23" name="Straight Connector 22">
            <a:extLst>
              <a:ext uri="{FF2B5EF4-FFF2-40B4-BE49-F238E27FC236}">
                <a16:creationId xmlns:a16="http://schemas.microsoft.com/office/drawing/2014/main" id="{2095369B-D528-438E-80C9-A093047670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1624"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0A7C6F59-40B9-4CB4-8820-F916C9E7631E}"/>
              </a:ext>
            </a:extLst>
          </p:cNvPr>
          <p:cNvSpPr>
            <a:spLocks noGrp="1"/>
          </p:cNvSpPr>
          <p:nvPr>
            <p:ph type="sldNum" sz="quarter" idx="12"/>
          </p:nvPr>
        </p:nvSpPr>
        <p:spPr>
          <a:xfrm>
            <a:off x="10820401" y="6199631"/>
            <a:ext cx="1055914" cy="365125"/>
          </a:xfrm>
        </p:spPr>
        <p:txBody>
          <a:bodyPr vert="horz" lIns="91440" tIns="45720" rIns="91440" bIns="45720" rtlCol="0" anchor="ctr">
            <a:normAutofit/>
          </a:bodyPr>
          <a:lstStyle/>
          <a:p>
            <a:pPr>
              <a:spcAft>
                <a:spcPts val="600"/>
              </a:spcAft>
            </a:pPr>
            <a:fld id="{6B1FD587-4C10-4A03-9EAC-84D47CE8D42F}" type="slidenum">
              <a:rPr lang="en-US" smtClean="0"/>
              <a:pPr>
                <a:spcAft>
                  <a:spcPts val="600"/>
                </a:spcAft>
              </a:pPr>
              <a:t>14</a:t>
            </a:fld>
            <a:endParaRPr lang="en-US"/>
          </a:p>
        </p:txBody>
      </p:sp>
    </p:spTree>
    <p:extLst>
      <p:ext uri="{BB962C8B-B14F-4D97-AF65-F5344CB8AC3E}">
        <p14:creationId xmlns:p14="http://schemas.microsoft.com/office/powerpoint/2010/main" val="143713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42" name="Title 4">
            <a:extLst>
              <a:ext uri="{FF2B5EF4-FFF2-40B4-BE49-F238E27FC236}">
                <a16:creationId xmlns:a16="http://schemas.microsoft.com/office/drawing/2014/main" id="{482A0B58-89D6-4766-8EB0-39B845D5029C}"/>
              </a:ext>
            </a:extLst>
          </p:cNvPr>
          <p:cNvSpPr>
            <a:spLocks noGrp="1"/>
          </p:cNvSpPr>
          <p:nvPr>
            <p:ph type="title"/>
          </p:nvPr>
        </p:nvSpPr>
        <p:spPr>
          <a:xfrm>
            <a:off x="1648617" y="153464"/>
            <a:ext cx="10018713" cy="837405"/>
          </a:xfrm>
        </p:spPr>
        <p:txBody>
          <a:bodyPr/>
          <a:lstStyle/>
          <a:p>
            <a:r>
              <a:rPr lang="en-US" dirty="0"/>
              <a:t>User Home Page Interface</a:t>
            </a:r>
            <a:endParaRPr lang="en-GB" dirty="0"/>
          </a:p>
        </p:txBody>
      </p:sp>
      <p:pic>
        <p:nvPicPr>
          <p:cNvPr id="5" name="Picture 4">
            <a:extLst>
              <a:ext uri="{FF2B5EF4-FFF2-40B4-BE49-F238E27FC236}">
                <a16:creationId xmlns:a16="http://schemas.microsoft.com/office/drawing/2014/main" id="{69E4C8A4-5EBC-44DB-9144-477136A24D5E}"/>
              </a:ext>
            </a:extLst>
          </p:cNvPr>
          <p:cNvPicPr>
            <a:picLocks noChangeAspect="1"/>
          </p:cNvPicPr>
          <p:nvPr/>
        </p:nvPicPr>
        <p:blipFill>
          <a:blip r:embed="rId2"/>
          <a:stretch>
            <a:fillRect/>
          </a:stretch>
        </p:blipFill>
        <p:spPr>
          <a:xfrm>
            <a:off x="335995" y="1134696"/>
            <a:ext cx="8727134" cy="4732435"/>
          </a:xfrm>
          <a:prstGeom prst="rect">
            <a:avLst/>
          </a:prstGeom>
        </p:spPr>
      </p:pic>
      <p:sp>
        <p:nvSpPr>
          <p:cNvPr id="7" name="TextBox 6">
            <a:extLst>
              <a:ext uri="{FF2B5EF4-FFF2-40B4-BE49-F238E27FC236}">
                <a16:creationId xmlns:a16="http://schemas.microsoft.com/office/drawing/2014/main" id="{43F40CEC-89B3-4952-B1EC-788EAF563B1D}"/>
              </a:ext>
            </a:extLst>
          </p:cNvPr>
          <p:cNvSpPr txBox="1"/>
          <p:nvPr/>
        </p:nvSpPr>
        <p:spPr>
          <a:xfrm>
            <a:off x="9175325" y="1134696"/>
            <a:ext cx="2799298" cy="3970318"/>
          </a:xfrm>
          <a:prstGeom prst="rect">
            <a:avLst/>
          </a:prstGeom>
          <a:noFill/>
        </p:spPr>
        <p:txBody>
          <a:bodyPr wrap="square" rtlCol="0">
            <a:spAutoFit/>
          </a:bodyPr>
          <a:lstStyle/>
          <a:p>
            <a:r>
              <a:rPr lang="en-US" dirty="0"/>
              <a:t>Displays:</a:t>
            </a:r>
          </a:p>
          <a:p>
            <a:pPr marL="742950" lvl="1" indent="-285750">
              <a:buFont typeface="Arial" panose="020B0604020202020204" pitchFamily="34" charset="0"/>
              <a:buChar char="•"/>
            </a:pPr>
            <a:r>
              <a:rPr lang="en-US" dirty="0"/>
              <a:t>Current day’s 3 best suitable times to take a walk </a:t>
            </a:r>
          </a:p>
          <a:p>
            <a:pPr marL="742950" lvl="1" indent="-285750">
              <a:buFont typeface="Arial" panose="020B0604020202020204" pitchFamily="34" charset="0"/>
              <a:buChar char="•"/>
            </a:pPr>
            <a:r>
              <a:rPr lang="en-US" dirty="0"/>
              <a:t>Notify the user via email/browser notification</a:t>
            </a:r>
          </a:p>
          <a:p>
            <a:pPr marL="742950" lvl="1" indent="-285750">
              <a:buFont typeface="Arial" panose="020B0604020202020204" pitchFamily="34" charset="0"/>
              <a:buChar char="•"/>
            </a:pPr>
            <a:r>
              <a:rPr lang="en-US" dirty="0"/>
              <a:t>Allow user to log a feedback about a particular walk</a:t>
            </a:r>
          </a:p>
          <a:p>
            <a:pPr marL="285750" indent="-285750">
              <a:buFont typeface="Arial" panose="020B0604020202020204" pitchFamily="34" charset="0"/>
              <a:buChar char="•"/>
            </a:pPr>
            <a:r>
              <a:rPr lang="en-US" dirty="0"/>
              <a:t>Option to view/modify Profile page</a:t>
            </a:r>
          </a:p>
          <a:p>
            <a:pPr marL="285750" indent="-285750">
              <a:buFont typeface="Arial" panose="020B0604020202020204" pitchFamily="34" charset="0"/>
              <a:buChar char="•"/>
            </a:pPr>
            <a:r>
              <a:rPr lang="en-US" dirty="0"/>
              <a:t>Link to view user’s </a:t>
            </a:r>
            <a:r>
              <a:rPr lang="en-US" dirty="0" err="1"/>
              <a:t>favourite</a:t>
            </a:r>
            <a:r>
              <a:rPr lang="en-US" dirty="0"/>
              <a:t> walks</a:t>
            </a:r>
          </a:p>
        </p:txBody>
      </p:sp>
    </p:spTree>
    <p:extLst>
      <p:ext uri="{BB962C8B-B14F-4D97-AF65-F5344CB8AC3E}">
        <p14:creationId xmlns:p14="http://schemas.microsoft.com/office/powerpoint/2010/main" val="227015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2"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3"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4"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5"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6"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7"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384E03DA-B800-46E1-AF36-59DF74A4B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D7A9900B-CB87-464C-884A-B15D70B64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 name="Title 3">
            <a:extLst>
              <a:ext uri="{FF2B5EF4-FFF2-40B4-BE49-F238E27FC236}">
                <a16:creationId xmlns:a16="http://schemas.microsoft.com/office/drawing/2014/main" id="{FA7198C3-BB3B-4E97-AAD7-1CF99A26CD65}"/>
              </a:ext>
            </a:extLst>
          </p:cNvPr>
          <p:cNvSpPr>
            <a:spLocks noGrp="1"/>
          </p:cNvSpPr>
          <p:nvPr>
            <p:ph type="title"/>
          </p:nvPr>
        </p:nvSpPr>
        <p:spPr>
          <a:xfrm>
            <a:off x="792482" y="821265"/>
            <a:ext cx="6979918" cy="5222117"/>
          </a:xfrm>
        </p:spPr>
        <p:txBody>
          <a:bodyPr vert="horz" lIns="91440" tIns="45720" rIns="91440" bIns="45720" rtlCol="0" anchor="ctr">
            <a:normAutofit/>
          </a:bodyPr>
          <a:lstStyle/>
          <a:p>
            <a:r>
              <a:rPr lang="en-US" sz="6000"/>
              <a:t>Profile Page</a:t>
            </a:r>
          </a:p>
        </p:txBody>
      </p:sp>
      <p:cxnSp>
        <p:nvCxnSpPr>
          <p:cNvPr id="23" name="Straight Connector 22">
            <a:extLst>
              <a:ext uri="{FF2B5EF4-FFF2-40B4-BE49-F238E27FC236}">
                <a16:creationId xmlns:a16="http://schemas.microsoft.com/office/drawing/2014/main" id="{2095369B-D528-438E-80C9-A093047670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1624"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0A7C6F59-40B9-4CB4-8820-F916C9E7631E}"/>
              </a:ext>
            </a:extLst>
          </p:cNvPr>
          <p:cNvSpPr>
            <a:spLocks noGrp="1"/>
          </p:cNvSpPr>
          <p:nvPr>
            <p:ph type="sldNum" sz="quarter" idx="12"/>
          </p:nvPr>
        </p:nvSpPr>
        <p:spPr>
          <a:xfrm>
            <a:off x="10820401" y="6199631"/>
            <a:ext cx="1055914" cy="365125"/>
          </a:xfrm>
        </p:spPr>
        <p:txBody>
          <a:bodyPr vert="horz" lIns="91440" tIns="45720" rIns="91440" bIns="45720" rtlCol="0" anchor="ctr">
            <a:normAutofit/>
          </a:bodyPr>
          <a:lstStyle/>
          <a:p>
            <a:pPr>
              <a:spcAft>
                <a:spcPts val="600"/>
              </a:spcAft>
            </a:pPr>
            <a:fld id="{6B1FD587-4C10-4A03-9EAC-84D47CE8D42F}" type="slidenum">
              <a:rPr lang="en-US" smtClean="0"/>
              <a:pPr>
                <a:spcAft>
                  <a:spcPts val="600"/>
                </a:spcAft>
              </a:pPr>
              <a:t>16</a:t>
            </a:fld>
            <a:endParaRPr lang="en-US"/>
          </a:p>
        </p:txBody>
      </p:sp>
    </p:spTree>
    <p:extLst>
      <p:ext uri="{BB962C8B-B14F-4D97-AF65-F5344CB8AC3E}">
        <p14:creationId xmlns:p14="http://schemas.microsoft.com/office/powerpoint/2010/main" val="1599208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5D6123-D7D8-4E95-861E-02BC7E4D39CC}"/>
              </a:ext>
            </a:extLst>
          </p:cNvPr>
          <p:cNvSpPr>
            <a:spLocks noGrp="1"/>
          </p:cNvSpPr>
          <p:nvPr>
            <p:ph type="title"/>
          </p:nvPr>
        </p:nvSpPr>
        <p:spPr>
          <a:xfrm>
            <a:off x="1644738" y="64295"/>
            <a:ext cx="9213762" cy="951940"/>
          </a:xfrm>
        </p:spPr>
        <p:txBody>
          <a:bodyPr vert="horz" lIns="91440" tIns="45720" rIns="91440" bIns="45720" rtlCol="0" anchor="ctr">
            <a:normAutofit/>
          </a:bodyPr>
          <a:lstStyle/>
          <a:p>
            <a:r>
              <a:rPr lang="en-US" sz="3200" dirty="0"/>
              <a:t>Profile Page Interface</a:t>
            </a:r>
          </a:p>
        </p:txBody>
      </p:sp>
      <p:sp>
        <p:nvSpPr>
          <p:cNvPr id="7" name="TextBox 6">
            <a:extLst>
              <a:ext uri="{FF2B5EF4-FFF2-40B4-BE49-F238E27FC236}">
                <a16:creationId xmlns:a16="http://schemas.microsoft.com/office/drawing/2014/main" id="{43F40CEC-89B3-4952-B1EC-788EAF563B1D}"/>
              </a:ext>
            </a:extLst>
          </p:cNvPr>
          <p:cNvSpPr txBox="1"/>
          <p:nvPr/>
        </p:nvSpPr>
        <p:spPr>
          <a:xfrm>
            <a:off x="9201150" y="1061477"/>
            <a:ext cx="2886075" cy="3124201"/>
          </a:xfrm>
          <a:prstGeom prst="rect">
            <a:avLst/>
          </a:prstGeom>
        </p:spPr>
        <p:txBody>
          <a:bodyPr vert="horz" lIns="91440" tIns="45720" rIns="91440" bIns="45720" rtlCol="0" anchor="ctr">
            <a:norm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orbel" panose="020B0503020204020204"/>
                <a:ea typeface="+mn-ea"/>
                <a:cs typeface="+mn-cs"/>
              </a:rPr>
              <a:t>KISS principle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prstClr val="black"/>
              </a:solidFill>
              <a:latin typeface="Corbel" panose="020B0503020204020204"/>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orbel" panose="020B0503020204020204"/>
                <a:ea typeface="+mn-ea"/>
                <a:cs typeface="+mn-cs"/>
              </a:rPr>
              <a:t>Profile Editing </a:t>
            </a:r>
            <a:r>
              <a:rPr lang="en-US" sz="1400" dirty="0">
                <a:solidFill>
                  <a:prstClr val="black"/>
                </a:solidFill>
                <a:latin typeface="Corbel" panose="020B0503020204020204"/>
              </a:rPr>
              <a:t>page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prstClr val="black"/>
              </a:solidFill>
              <a:latin typeface="Corbel" panose="020B0503020204020204"/>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orbel" panose="020B0503020204020204"/>
              </a:rPr>
              <a:t>Uses Material UI to create the password and select elements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prstClr val="black"/>
              </a:solidFill>
              <a:latin typeface="Corbel" panose="020B0503020204020204"/>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orbel" panose="020B0503020204020204"/>
              </a:rPr>
              <a:t>Preferred Location fully coded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prstClr val="black"/>
              </a:solidFill>
              <a:latin typeface="Corbel" panose="020B0503020204020204"/>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orbel" panose="020B0503020204020204"/>
              </a:rPr>
              <a:t>User can select multiple for notification and weather</a:t>
            </a:r>
          </a:p>
        </p:txBody>
      </p:sp>
      <p:pic>
        <p:nvPicPr>
          <p:cNvPr id="8" name="Picture 7">
            <a:extLst>
              <a:ext uri="{FF2B5EF4-FFF2-40B4-BE49-F238E27FC236}">
                <a16:creationId xmlns:a16="http://schemas.microsoft.com/office/drawing/2014/main" id="{9B0C4F68-D0EC-4E2B-AC04-5E670E906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 y="944481"/>
            <a:ext cx="5368300" cy="5287775"/>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a:xfrm>
            <a:off x="10951856" y="5867131"/>
            <a:ext cx="551167"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6B1FD587-4C10-4A03-9EAC-84D47CE8D42F}" type="slidenum">
              <a:rPr kumimoji="0" lang="en-US" u="none" strike="noStrike" cap="none" spc="0" normalizeH="0" baseline="0" noProof="0" smtClean="0">
                <a:ln>
                  <a:noFill/>
                </a:ln>
                <a:uLnTx/>
                <a:uFillTx/>
              </a:rPr>
              <a:pPr marR="0" lvl="0" indent="0" defTabSz="914400" fontAlgn="auto">
                <a:spcBef>
                  <a:spcPts val="0"/>
                </a:spcBef>
                <a:spcAft>
                  <a:spcPts val="600"/>
                </a:spcAft>
                <a:buClrTx/>
                <a:buSzTx/>
                <a:buFontTx/>
                <a:buNone/>
                <a:tabLst/>
                <a:defRPr/>
              </a:pPr>
              <a:t>17</a:t>
            </a:fld>
            <a:endParaRPr kumimoji="0" lang="en-US" u="none" strike="noStrike" cap="none" spc="0" normalizeH="0" baseline="0" noProof="0">
              <a:ln>
                <a:noFill/>
              </a:ln>
              <a:uLnTx/>
              <a:uFillTx/>
            </a:endParaRPr>
          </a:p>
        </p:txBody>
      </p:sp>
      <p:pic>
        <p:nvPicPr>
          <p:cNvPr id="9" name="Picture 8">
            <a:extLst>
              <a:ext uri="{FF2B5EF4-FFF2-40B4-BE49-F238E27FC236}">
                <a16:creationId xmlns:a16="http://schemas.microsoft.com/office/drawing/2014/main" id="{37CAEEE6-93F1-4312-9A4E-E46E21833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59" y="1896421"/>
            <a:ext cx="4420935" cy="480536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404017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2"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3"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4"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5"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6"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7"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384E03DA-B800-46E1-AF36-59DF74A4B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D7A9900B-CB87-464C-884A-B15D70B64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 name="Title 3">
            <a:extLst>
              <a:ext uri="{FF2B5EF4-FFF2-40B4-BE49-F238E27FC236}">
                <a16:creationId xmlns:a16="http://schemas.microsoft.com/office/drawing/2014/main" id="{FA7198C3-BB3B-4E97-AAD7-1CF99A26CD65}"/>
              </a:ext>
            </a:extLst>
          </p:cNvPr>
          <p:cNvSpPr>
            <a:spLocks noGrp="1"/>
          </p:cNvSpPr>
          <p:nvPr>
            <p:ph type="title"/>
          </p:nvPr>
        </p:nvSpPr>
        <p:spPr>
          <a:xfrm>
            <a:off x="792482" y="821265"/>
            <a:ext cx="6979918" cy="5222117"/>
          </a:xfrm>
        </p:spPr>
        <p:txBody>
          <a:bodyPr vert="horz" lIns="91440" tIns="45720" rIns="91440" bIns="45720" rtlCol="0" anchor="ctr">
            <a:normAutofit/>
          </a:bodyPr>
          <a:lstStyle/>
          <a:p>
            <a:r>
              <a:rPr lang="en-US" sz="6000"/>
              <a:t>Login &amp; Registration Page</a:t>
            </a:r>
          </a:p>
        </p:txBody>
      </p:sp>
      <p:cxnSp>
        <p:nvCxnSpPr>
          <p:cNvPr id="23" name="Straight Connector 22">
            <a:extLst>
              <a:ext uri="{FF2B5EF4-FFF2-40B4-BE49-F238E27FC236}">
                <a16:creationId xmlns:a16="http://schemas.microsoft.com/office/drawing/2014/main" id="{2095369B-D528-438E-80C9-A093047670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1624"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0A7C6F59-40B9-4CB4-8820-F916C9E7631E}"/>
              </a:ext>
            </a:extLst>
          </p:cNvPr>
          <p:cNvSpPr>
            <a:spLocks noGrp="1"/>
          </p:cNvSpPr>
          <p:nvPr>
            <p:ph type="sldNum" sz="quarter" idx="12"/>
          </p:nvPr>
        </p:nvSpPr>
        <p:spPr>
          <a:xfrm>
            <a:off x="10820401" y="6199631"/>
            <a:ext cx="1055914"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6B1FD587-4C10-4A03-9EAC-84D47CE8D42F}" type="slidenum">
              <a:rPr kumimoji="0" lang="en-US" u="none" strike="noStrike" cap="none" spc="0" normalizeH="0" baseline="0" noProof="0" smtClean="0">
                <a:ln>
                  <a:noFill/>
                </a:ln>
                <a:uLnTx/>
                <a:uFillTx/>
              </a:rPr>
              <a:pPr marR="0" lvl="0" indent="0" fontAlgn="auto">
                <a:spcBef>
                  <a:spcPts val="0"/>
                </a:spcBef>
                <a:spcAft>
                  <a:spcPts val="600"/>
                </a:spcAft>
                <a:buClrTx/>
                <a:buSzTx/>
                <a:buFontTx/>
                <a:buNone/>
                <a:tabLst/>
                <a:defRPr/>
              </a:pPr>
              <a:t>18</a:t>
            </a:fld>
            <a:endParaRPr kumimoji="0" lang="en-US" u="none" strike="noStrike" cap="none" spc="0" normalizeH="0" baseline="0" noProof="0">
              <a:ln>
                <a:noFill/>
              </a:ln>
              <a:uLnTx/>
              <a:uFillTx/>
            </a:endParaRPr>
          </a:p>
        </p:txBody>
      </p:sp>
    </p:spTree>
    <p:extLst>
      <p:ext uri="{BB962C8B-B14F-4D97-AF65-F5344CB8AC3E}">
        <p14:creationId xmlns:p14="http://schemas.microsoft.com/office/powerpoint/2010/main" val="3292734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5" name="Picture 2" descr="Graphical user interface, application&#10;&#10;Description automatically generated">
            <a:extLst>
              <a:ext uri="{FF2B5EF4-FFF2-40B4-BE49-F238E27FC236}">
                <a16:creationId xmlns:a16="http://schemas.microsoft.com/office/drawing/2014/main" id="{997913EA-69A6-45C4-9C5C-209A697CC525}"/>
              </a:ext>
            </a:extLst>
          </p:cNvPr>
          <p:cNvPicPr>
            <a:picLocks noChangeAspect="1"/>
          </p:cNvPicPr>
          <p:nvPr/>
        </p:nvPicPr>
        <p:blipFill>
          <a:blip r:embed="rId3"/>
          <a:stretch>
            <a:fillRect/>
          </a:stretch>
        </p:blipFill>
        <p:spPr>
          <a:xfrm>
            <a:off x="7786689" y="375383"/>
            <a:ext cx="4187822" cy="479979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42" name="Title 4">
            <a:extLst>
              <a:ext uri="{FF2B5EF4-FFF2-40B4-BE49-F238E27FC236}">
                <a16:creationId xmlns:a16="http://schemas.microsoft.com/office/drawing/2014/main" id="{482A0B58-89D6-4766-8EB0-39B845D5029C}"/>
              </a:ext>
            </a:extLst>
          </p:cNvPr>
          <p:cNvSpPr>
            <a:spLocks noGrp="1"/>
          </p:cNvSpPr>
          <p:nvPr>
            <p:ph type="title"/>
          </p:nvPr>
        </p:nvSpPr>
        <p:spPr>
          <a:xfrm>
            <a:off x="1534318" y="55471"/>
            <a:ext cx="6066632" cy="1752599"/>
          </a:xfrm>
        </p:spPr>
        <p:txBody>
          <a:bodyPr vert="horz" lIns="91440" tIns="45720" rIns="91440" bIns="45720" rtlCol="0" anchor="ctr">
            <a:normAutofit/>
          </a:bodyPr>
          <a:lstStyle/>
          <a:p>
            <a:r>
              <a:rPr lang="en-US" sz="3200" dirty="0"/>
              <a:t>Login Page Interface</a:t>
            </a:r>
          </a:p>
        </p:txBody>
      </p:sp>
      <p:pic>
        <p:nvPicPr>
          <p:cNvPr id="6" name="Picture 3" descr="Text&#10;&#10;Description automatically generated">
            <a:extLst>
              <a:ext uri="{FF2B5EF4-FFF2-40B4-BE49-F238E27FC236}">
                <a16:creationId xmlns:a16="http://schemas.microsoft.com/office/drawing/2014/main" id="{9F0CD676-33E2-4A7B-88CF-D0959466BC51}"/>
              </a:ext>
            </a:extLst>
          </p:cNvPr>
          <p:cNvPicPr>
            <a:picLocks noChangeAspect="1"/>
          </p:cNvPicPr>
          <p:nvPr/>
        </p:nvPicPr>
        <p:blipFill>
          <a:blip r:embed="rId4"/>
          <a:stretch>
            <a:fillRect/>
          </a:stretch>
        </p:blipFill>
        <p:spPr>
          <a:xfrm>
            <a:off x="3461256" y="1469862"/>
            <a:ext cx="4752895" cy="518026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a:xfrm>
            <a:off x="10951856" y="5867131"/>
            <a:ext cx="551167"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6B1FD587-4C10-4A03-9EAC-84D47CE8D42F}" type="slidenum">
              <a:rPr kumimoji="0" lang="en-US" u="none" strike="noStrike" cap="none" spc="0" normalizeH="0" baseline="0" noProof="0" smtClean="0">
                <a:ln>
                  <a:noFill/>
                </a:ln>
                <a:uLnTx/>
                <a:uFillTx/>
              </a:rPr>
              <a:pPr marR="0" lvl="0" indent="0" defTabSz="914400" fontAlgn="auto">
                <a:spcBef>
                  <a:spcPts val="0"/>
                </a:spcBef>
                <a:spcAft>
                  <a:spcPts val="600"/>
                </a:spcAft>
                <a:buClrTx/>
                <a:buSzTx/>
                <a:buFontTx/>
                <a:buNone/>
                <a:tabLst/>
                <a:defRPr/>
              </a:pPr>
              <a:t>19</a:t>
            </a:fld>
            <a:endParaRPr kumimoji="0" lang="en-US" u="none" strike="noStrike" cap="none" spc="0" normalizeH="0" baseline="0" noProof="0">
              <a:ln>
                <a:noFill/>
              </a:ln>
              <a:uLnTx/>
              <a:uFillTx/>
            </a:endParaRPr>
          </a:p>
        </p:txBody>
      </p:sp>
    </p:spTree>
    <p:extLst>
      <p:ext uri="{BB962C8B-B14F-4D97-AF65-F5344CB8AC3E}">
        <p14:creationId xmlns:p14="http://schemas.microsoft.com/office/powerpoint/2010/main" val="2245768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nvGrpSpPr>
          <p:cNvPr id="20" name="Group 19">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72C0733-39F9-4B74-B8E9-E0AB3616C57F}"/>
              </a:ext>
            </a:extLst>
          </p:cNvPr>
          <p:cNvSpPr>
            <a:spLocks noGrp="1"/>
          </p:cNvSpPr>
          <p:nvPr>
            <p:ph type="title"/>
          </p:nvPr>
        </p:nvSpPr>
        <p:spPr>
          <a:xfrm>
            <a:off x="5112300" y="648930"/>
            <a:ext cx="6685253" cy="3347337"/>
          </a:xfrm>
        </p:spPr>
        <p:txBody>
          <a:bodyPr vert="horz" lIns="91440" tIns="45720" rIns="91440" bIns="45720" rtlCol="0" anchor="t">
            <a:normAutofit fontScale="90000"/>
          </a:bodyPr>
          <a:lstStyle/>
          <a:p>
            <a:pPr algn="l"/>
            <a:r>
              <a:rPr lang="en-US" sz="6000" dirty="0">
                <a:solidFill>
                  <a:srgbClr val="FFC000"/>
                </a:solidFill>
              </a:rPr>
              <a:t>Sriranjini Srinivasa</a:t>
            </a:r>
            <a:br>
              <a:rPr lang="en-US" sz="6000" dirty="0"/>
            </a:br>
            <a:br>
              <a:rPr lang="en-US" sz="6000" dirty="0"/>
            </a:br>
            <a:r>
              <a:rPr lang="en-US" sz="2200" b="0" i="1" dirty="0">
                <a:effectLst/>
                <a:latin typeface="+mn-lt"/>
              </a:rPr>
              <a:t>Masters Degree in Computer Applications</a:t>
            </a:r>
            <a:br>
              <a:rPr lang="en-US" sz="2200" b="0" i="1" dirty="0">
                <a:effectLst/>
                <a:latin typeface="+mn-lt"/>
              </a:rPr>
            </a:br>
            <a:r>
              <a:rPr lang="en-US" sz="2200" b="0" i="1" dirty="0">
                <a:effectLst/>
                <a:latin typeface="+mn-lt"/>
              </a:rPr>
              <a:t>Around 7 years of work experience as a Techno-Functional Consultant for ERP and RDBMS</a:t>
            </a:r>
            <a:br>
              <a:rPr lang="en-US" sz="2200" b="0" i="1" dirty="0">
                <a:effectLst/>
                <a:latin typeface="+mn-lt"/>
              </a:rPr>
            </a:br>
            <a:br>
              <a:rPr lang="en-US" sz="2200" b="0" i="1" dirty="0">
                <a:effectLst/>
                <a:latin typeface="+mn-lt"/>
              </a:rPr>
            </a:br>
            <a:r>
              <a:rPr lang="en-US" sz="2200" b="0" i="1" dirty="0">
                <a:effectLst/>
                <a:latin typeface="+mn-lt"/>
              </a:rPr>
              <a:t>Fair knowledge of Asp.Net, C#, Java</a:t>
            </a:r>
            <a:br>
              <a:rPr lang="en-US" sz="2200" b="0" i="1" dirty="0">
                <a:effectLst/>
                <a:latin typeface="+mn-lt"/>
              </a:rPr>
            </a:br>
            <a:br>
              <a:rPr lang="en-US" sz="2200" b="0" i="1" dirty="0">
                <a:effectLst/>
                <a:latin typeface="+mn-lt"/>
              </a:rPr>
            </a:br>
            <a:r>
              <a:rPr lang="en-US" sz="2200" b="0" i="1" dirty="0">
                <a:effectLst/>
                <a:latin typeface="+mn-lt"/>
              </a:rPr>
              <a:t>Worked with clients like Woolworths, Acer, Eaton</a:t>
            </a:r>
            <a:br>
              <a:rPr lang="en-US" sz="2200" b="0" i="1" dirty="0">
                <a:effectLst/>
                <a:latin typeface="+mn-lt"/>
              </a:rPr>
            </a:br>
            <a:r>
              <a:rPr lang="en-US" sz="2200" b="0" i="1" dirty="0">
                <a:effectLst/>
                <a:latin typeface="+mn-lt"/>
              </a:rPr>
              <a:t>Always open to learn new technologies</a:t>
            </a:r>
            <a:br>
              <a:rPr lang="en-US" sz="6000" dirty="0"/>
            </a:br>
            <a:endParaRPr lang="en-US" sz="6000" dirty="0"/>
          </a:p>
        </p:txBody>
      </p:sp>
      <p:sp>
        <p:nvSpPr>
          <p:cNvPr id="28"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27" name="Picture 26">
            <a:extLst>
              <a:ext uri="{FF2B5EF4-FFF2-40B4-BE49-F238E27FC236}">
                <a16:creationId xmlns:a16="http://schemas.microsoft.com/office/drawing/2014/main" id="{4A0217FA-B243-4E61-AFAF-526318F02FA2}"/>
              </a:ext>
            </a:extLst>
          </p:cNvPr>
          <p:cNvPicPr>
            <a:picLocks noChangeAspect="1"/>
          </p:cNvPicPr>
          <p:nvPr/>
        </p:nvPicPr>
        <p:blipFill rotWithShape="1">
          <a:blip r:embed="rId3">
            <a:extLst>
              <a:ext uri="{28A0092B-C50C-407E-A947-70E740481C1C}">
                <a14:useLocalDpi xmlns:a14="http://schemas.microsoft.com/office/drawing/2010/main" val="0"/>
              </a:ext>
            </a:extLst>
          </a:blip>
          <a:srcRect l="14374" r="3695"/>
          <a:stretch/>
        </p:blipFill>
        <p:spPr>
          <a:xfrm>
            <a:off x="965059" y="1499481"/>
            <a:ext cx="3347209" cy="3315317"/>
          </a:xfrm>
          <a:prstGeom prst="rect">
            <a:avLst/>
          </a:prstGeom>
        </p:spPr>
      </p:pic>
      <p:sp>
        <p:nvSpPr>
          <p:cNvPr id="3" name="Slide Number Placeholder 2">
            <a:extLst>
              <a:ext uri="{FF2B5EF4-FFF2-40B4-BE49-F238E27FC236}">
                <a16:creationId xmlns:a16="http://schemas.microsoft.com/office/drawing/2014/main" id="{61B441F7-1C99-462D-9037-9BEE40FFA23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0581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42" name="Title 4">
            <a:extLst>
              <a:ext uri="{FF2B5EF4-FFF2-40B4-BE49-F238E27FC236}">
                <a16:creationId xmlns:a16="http://schemas.microsoft.com/office/drawing/2014/main" id="{482A0B58-89D6-4766-8EB0-39B845D5029C}"/>
              </a:ext>
            </a:extLst>
          </p:cNvPr>
          <p:cNvSpPr>
            <a:spLocks noGrp="1"/>
          </p:cNvSpPr>
          <p:nvPr>
            <p:ph type="title"/>
          </p:nvPr>
        </p:nvSpPr>
        <p:spPr>
          <a:xfrm>
            <a:off x="1484311" y="-31506"/>
            <a:ext cx="5902325" cy="1752599"/>
          </a:xfrm>
        </p:spPr>
        <p:txBody>
          <a:bodyPr vert="horz" lIns="91440" tIns="45720" rIns="91440" bIns="45720" rtlCol="0" anchor="ctr">
            <a:normAutofit/>
          </a:bodyPr>
          <a:lstStyle/>
          <a:p>
            <a:r>
              <a:rPr lang="en-US" sz="3200" dirty="0"/>
              <a:t>Registration Page Interface</a:t>
            </a:r>
          </a:p>
        </p:txBody>
      </p:sp>
      <p:pic>
        <p:nvPicPr>
          <p:cNvPr id="5" name="Picture 2" descr="Graphical user interface, application&#10;&#10;Description automatically generated">
            <a:extLst>
              <a:ext uri="{FF2B5EF4-FFF2-40B4-BE49-F238E27FC236}">
                <a16:creationId xmlns:a16="http://schemas.microsoft.com/office/drawing/2014/main" id="{7BDE0730-89BB-4698-9197-7657E1AB800A}"/>
              </a:ext>
            </a:extLst>
          </p:cNvPr>
          <p:cNvPicPr>
            <a:picLocks noChangeAspect="1"/>
          </p:cNvPicPr>
          <p:nvPr/>
        </p:nvPicPr>
        <p:blipFill>
          <a:blip r:embed="rId3"/>
          <a:stretch>
            <a:fillRect/>
          </a:stretch>
        </p:blipFill>
        <p:spPr>
          <a:xfrm>
            <a:off x="7655074" y="146172"/>
            <a:ext cx="4361031" cy="504165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a:xfrm>
            <a:off x="10951856" y="5867131"/>
            <a:ext cx="551167"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6B1FD587-4C10-4A03-9EAC-84D47CE8D42F}" type="slidenum">
              <a:rPr kumimoji="0" lang="en-US" u="none" strike="noStrike" cap="none" spc="0" normalizeH="0" baseline="0" noProof="0" smtClean="0">
                <a:ln>
                  <a:noFill/>
                </a:ln>
                <a:uLnTx/>
                <a:uFillTx/>
              </a:rPr>
              <a:pPr marR="0" lvl="0" indent="0" defTabSz="914400" fontAlgn="auto">
                <a:spcBef>
                  <a:spcPts val="0"/>
                </a:spcBef>
                <a:spcAft>
                  <a:spcPts val="600"/>
                </a:spcAft>
                <a:buClrTx/>
                <a:buSzTx/>
                <a:buFontTx/>
                <a:buNone/>
                <a:tabLst/>
                <a:defRPr/>
              </a:pPr>
              <a:t>20</a:t>
            </a:fld>
            <a:endParaRPr kumimoji="0" lang="en-US" u="none" strike="noStrike" cap="none" spc="0" normalizeH="0" baseline="0" noProof="0">
              <a:ln>
                <a:noFill/>
              </a:ln>
              <a:uLnTx/>
              <a:uFillTx/>
            </a:endParaRPr>
          </a:p>
        </p:txBody>
      </p:sp>
      <p:pic>
        <p:nvPicPr>
          <p:cNvPr id="6" name="Picture 3">
            <a:extLst>
              <a:ext uri="{FF2B5EF4-FFF2-40B4-BE49-F238E27FC236}">
                <a16:creationId xmlns:a16="http://schemas.microsoft.com/office/drawing/2014/main" id="{3FF4F6B3-B78E-4F58-AE02-9487E313380A}"/>
              </a:ext>
            </a:extLst>
          </p:cNvPr>
          <p:cNvPicPr>
            <a:picLocks noChangeAspect="1"/>
          </p:cNvPicPr>
          <p:nvPr/>
        </p:nvPicPr>
        <p:blipFill>
          <a:blip r:embed="rId4"/>
          <a:stretch>
            <a:fillRect/>
          </a:stretch>
        </p:blipFill>
        <p:spPr>
          <a:xfrm>
            <a:off x="3576197" y="1244603"/>
            <a:ext cx="4319108" cy="5467225"/>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81904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7198C3-BB3B-4E97-AAD7-1CF99A26CD65}"/>
              </a:ext>
            </a:extLst>
          </p:cNvPr>
          <p:cNvSpPr>
            <a:spLocks noGrp="1"/>
          </p:cNvSpPr>
          <p:nvPr>
            <p:ph type="ctrTitle"/>
          </p:nvPr>
        </p:nvSpPr>
        <p:spPr>
          <a:xfrm>
            <a:off x="2928401" y="1380068"/>
            <a:ext cx="8574622" cy="2616199"/>
          </a:xfrm>
        </p:spPr>
        <p:txBody>
          <a:bodyPr vert="horz" wrap="square" lIns="91440" tIns="45720" rIns="91440" bIns="45720" rtlCol="0" anchor="b">
            <a:normAutofit/>
          </a:bodyPr>
          <a:lstStyle/>
          <a:p>
            <a:r>
              <a:rPr lang="en-US"/>
              <a:t>Discussion</a:t>
            </a:r>
          </a:p>
        </p:txBody>
      </p:sp>
      <p:sp>
        <p:nvSpPr>
          <p:cNvPr id="5" name="Text Placeholder 4">
            <a:extLst>
              <a:ext uri="{FF2B5EF4-FFF2-40B4-BE49-F238E27FC236}">
                <a16:creationId xmlns:a16="http://schemas.microsoft.com/office/drawing/2014/main" id="{5AA0F3AF-C98E-4385-A985-0BDF484A5E81}"/>
              </a:ext>
            </a:extLst>
          </p:cNvPr>
          <p:cNvSpPr>
            <a:spLocks noGrp="1"/>
          </p:cNvSpPr>
          <p:nvPr>
            <p:ph type="subTitle" idx="1"/>
          </p:nvPr>
        </p:nvSpPr>
        <p:spPr>
          <a:xfrm>
            <a:off x="4515377" y="3996267"/>
            <a:ext cx="6987645" cy="1388534"/>
          </a:xfrm>
        </p:spPr>
        <p:txBody>
          <a:bodyPr vert="horz" wrap="square" lIns="91440" tIns="45720" rIns="91440" bIns="45720" rtlCol="0" anchor="t">
            <a:normAutofit/>
          </a:bodyPr>
          <a:lstStyle/>
          <a:p>
            <a:r>
              <a:rPr lang="en-US"/>
              <a:t>Thank you</a:t>
            </a:r>
          </a:p>
        </p:txBody>
      </p:sp>
      <p:sp>
        <p:nvSpPr>
          <p:cNvPr id="6" name="Slide Number Placeholder 5">
            <a:extLst>
              <a:ext uri="{FF2B5EF4-FFF2-40B4-BE49-F238E27FC236}">
                <a16:creationId xmlns:a16="http://schemas.microsoft.com/office/drawing/2014/main" id="{0A7C6F59-40B9-4CB4-8820-F916C9E7631E}"/>
              </a:ext>
            </a:extLst>
          </p:cNvPr>
          <p:cNvSpPr>
            <a:spLocks noGrp="1"/>
          </p:cNvSpPr>
          <p:nvPr>
            <p:ph type="sldNum" idx="12"/>
          </p:nvPr>
        </p:nvSpPr>
        <p:spPr>
          <a:xfrm>
            <a:off x="10951856" y="5883275"/>
            <a:ext cx="551167" cy="365125"/>
          </a:xfrm>
        </p:spPr>
        <p:txBody>
          <a:bodyPr wrap="square" anchor="ctr">
            <a:normAutofit/>
          </a:bodyPr>
          <a:lstStyle/>
          <a:p>
            <a:pPr>
              <a:spcAft>
                <a:spcPts val="600"/>
              </a:spcAft>
            </a:pPr>
            <a:fld id="{6B1FD587-4C10-4A03-9EAC-84D47CE8D42F}" type="slidenum">
              <a:rPr lang="en-GB" smtClean="0"/>
              <a:pPr>
                <a:spcAft>
                  <a:spcPts val="600"/>
                </a:spcAft>
              </a:pPr>
              <a:t>21</a:t>
            </a:fld>
            <a:endParaRPr lang="en-GB"/>
          </a:p>
        </p:txBody>
      </p:sp>
    </p:spTree>
    <p:extLst>
      <p:ext uri="{BB962C8B-B14F-4D97-AF65-F5344CB8AC3E}">
        <p14:creationId xmlns:p14="http://schemas.microsoft.com/office/powerpoint/2010/main" val="2178810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2" name="Title 4">
            <a:extLst>
              <a:ext uri="{FF2B5EF4-FFF2-40B4-BE49-F238E27FC236}">
                <a16:creationId xmlns:a16="http://schemas.microsoft.com/office/drawing/2014/main" id="{482A0B58-89D6-4766-8EB0-39B845D5029C}"/>
              </a:ext>
            </a:extLst>
          </p:cNvPr>
          <p:cNvSpPr>
            <a:spLocks noGrp="1"/>
          </p:cNvSpPr>
          <p:nvPr>
            <p:ph type="title"/>
          </p:nvPr>
        </p:nvSpPr>
        <p:spPr>
          <a:xfrm>
            <a:off x="683609" y="764372"/>
            <a:ext cx="3173688" cy="5216013"/>
          </a:xfrm>
        </p:spPr>
        <p:txBody>
          <a:bodyPr>
            <a:normAutofit/>
          </a:bodyPr>
          <a:lstStyle/>
          <a:p>
            <a:pPr algn="l"/>
            <a:r>
              <a:rPr lang="en-US" dirty="0"/>
              <a:t>Backend Preparations</a:t>
            </a:r>
            <a:endParaRPr lang="en-GB" dirty="0"/>
          </a:p>
        </p:txBody>
      </p:sp>
      <p:cxnSp>
        <p:nvCxnSpPr>
          <p:cNvPr id="61" name="Straight Connector 60">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91C770-4209-4F76-B953-6B0138A4B5C0}"/>
              </a:ext>
            </a:extLst>
          </p:cNvPr>
          <p:cNvSpPr>
            <a:spLocks noGrp="1"/>
          </p:cNvSpPr>
          <p:nvPr>
            <p:ph idx="1"/>
          </p:nvPr>
        </p:nvSpPr>
        <p:spPr>
          <a:xfrm>
            <a:off x="4370138" y="764372"/>
            <a:ext cx="7086600" cy="5216013"/>
          </a:xfrm>
        </p:spPr>
        <p:txBody>
          <a:bodyPr anchor="ctr">
            <a:normAutofit/>
          </a:bodyPr>
          <a:lstStyle/>
          <a:p>
            <a:pPr marL="0" marR="0" lvl="0" indent="0" defTabSz="457200" rtl="0" eaLnBrk="1" fontAlgn="auto" latinLnBrk="0" hangingPunct="1">
              <a:spcBef>
                <a:spcPts val="0"/>
              </a:spcBef>
              <a:buClrTx/>
              <a:buSzTx/>
              <a:buFontTx/>
              <a:buNone/>
              <a:tabLst/>
              <a:defRPr/>
            </a:pPr>
            <a:r>
              <a:rPr lang="en-US" sz="2000" dirty="0">
                <a:latin typeface="Corbel" panose="020B0503020204020204"/>
              </a:rPr>
              <a:t>Tools: MySQL &amp; Java</a:t>
            </a:r>
          </a:p>
          <a:p>
            <a:pPr marL="0" marR="0" lvl="0" indent="0" defTabSz="457200" rtl="0" eaLnBrk="1" fontAlgn="auto" latinLnBrk="0" hangingPunct="1">
              <a:spcBef>
                <a:spcPts val="0"/>
              </a:spcBef>
              <a:buClrTx/>
              <a:buSzTx/>
              <a:buFontTx/>
              <a:buNone/>
              <a:tabLst/>
              <a:defRPr/>
            </a:pPr>
            <a:r>
              <a:rPr lang="en-US" sz="2000" dirty="0">
                <a:latin typeface="Corbel" panose="020B0503020204020204"/>
              </a:rPr>
              <a:t>Preliminary setup</a:t>
            </a:r>
          </a:p>
          <a:p>
            <a:pPr marL="0" marR="0" lvl="0" indent="0" defTabSz="457200" rtl="0" eaLnBrk="1" fontAlgn="auto" latinLnBrk="0" hangingPunct="1">
              <a:spcBef>
                <a:spcPts val="0"/>
              </a:spcBef>
              <a:buClrTx/>
              <a:buSzTx/>
              <a:buFontTx/>
              <a:buNone/>
              <a:tabLst/>
              <a:defRPr/>
            </a:pPr>
            <a:r>
              <a:rPr kumimoji="0" lang="en-US" sz="2000" b="0" i="0" u="none" strike="noStrike" kern="1200" cap="none" spc="0" normalizeH="0" baseline="0" noProof="0" dirty="0">
                <a:ln>
                  <a:noFill/>
                </a:ln>
                <a:effectLst/>
                <a:uLnTx/>
                <a:uFillTx/>
                <a:latin typeface="Corbel" panose="020B0503020204020204"/>
                <a:ea typeface="+mn-ea"/>
                <a:cs typeface="+mn-cs"/>
              </a:rPr>
              <a:t>Next steps: test and fix bugs</a:t>
            </a:r>
          </a:p>
        </p:txBody>
      </p:sp>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a:xfrm>
            <a:off x="10820401" y="6199631"/>
            <a:ext cx="867102" cy="365125"/>
          </a:xfrm>
        </p:spPr>
        <p:txBody>
          <a:bodyPr>
            <a:normAutofit/>
          </a:bodyPr>
          <a:lstStyle/>
          <a:p>
            <a:pPr marL="0" marR="0" lvl="0" indent="0" defTabSz="457200" rtl="0" eaLnBrk="1" fontAlgn="auto" latinLnBrk="0" hangingPunct="1">
              <a:spcBef>
                <a:spcPts val="0"/>
              </a:spcBef>
              <a:spcAft>
                <a:spcPts val="600"/>
              </a:spcAft>
              <a:buClrTx/>
              <a:buSzTx/>
              <a:buFontTx/>
              <a:buNone/>
              <a:tabLst/>
              <a:defRPr/>
            </a:pPr>
            <a:fld id="{6B1FD587-4C10-4A03-9EAC-84D47CE8D42F}" type="slidenum">
              <a:rPr kumimoji="0" lang="en-GB" b="0" i="0" u="none" strike="noStrike" kern="1200" cap="none" spc="0" normalizeH="0" baseline="0" noProof="0" smtClean="0">
                <a:ln>
                  <a:noFill/>
                </a:ln>
                <a:effectLst/>
                <a:uLnTx/>
                <a:uFillTx/>
                <a:latin typeface="Corbel" panose="020B0503020204020204"/>
                <a:ea typeface="+mn-ea"/>
                <a:cs typeface="+mn-cs"/>
              </a:rPr>
              <a:pPr marL="0" marR="0" lvl="0" indent="0" defTabSz="457200" rtl="0" eaLnBrk="1" fontAlgn="auto" latinLnBrk="0" hangingPunct="1">
                <a:spcBef>
                  <a:spcPts val="0"/>
                </a:spcBef>
                <a:spcAft>
                  <a:spcPts val="600"/>
                </a:spcAft>
                <a:buClrTx/>
                <a:buSzTx/>
                <a:buFontTx/>
                <a:buNone/>
                <a:tabLst/>
                <a:defRPr/>
              </a:pPr>
              <a:t>22</a:t>
            </a:fld>
            <a:endParaRPr kumimoji="0" lang="en-GB" b="0" i="0" u="none" strike="noStrike" kern="1200" cap="none" spc="0" normalizeH="0" baseline="0" noProof="0">
              <a:ln>
                <a:noFill/>
              </a:ln>
              <a:effectLst/>
              <a:uLnTx/>
              <a:uFillTx/>
              <a:latin typeface="Corbel" panose="020B0503020204020204"/>
              <a:ea typeface="+mn-ea"/>
              <a:cs typeface="+mn-cs"/>
            </a:endParaRPr>
          </a:p>
        </p:txBody>
      </p:sp>
    </p:spTree>
    <p:extLst>
      <p:ext uri="{BB962C8B-B14F-4D97-AF65-F5344CB8AC3E}">
        <p14:creationId xmlns:p14="http://schemas.microsoft.com/office/powerpoint/2010/main" val="121354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1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1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2" name="Title 4">
            <a:extLst>
              <a:ext uri="{FF2B5EF4-FFF2-40B4-BE49-F238E27FC236}">
                <a16:creationId xmlns:a16="http://schemas.microsoft.com/office/drawing/2014/main" id="{482A0B58-89D6-4766-8EB0-39B845D5029C}"/>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r>
              <a:rPr lang="en-US" sz="6000" dirty="0"/>
              <a:t>Backend Structure</a:t>
            </a:r>
          </a:p>
        </p:txBody>
      </p:sp>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6B1FD587-4C10-4A03-9EAC-84D47CE8D42F}" type="slidenum">
              <a:rPr kumimoji="0" lang="en-US" u="none" strike="noStrike" cap="none" spc="0" normalizeH="0" baseline="0" noProof="0" smtClean="0">
                <a:ln>
                  <a:noFill/>
                </a:ln>
                <a:uLnTx/>
                <a:uFillTx/>
              </a:rPr>
              <a:pPr marR="0" lvl="0" indent="0" defTabSz="914400" fontAlgn="auto">
                <a:spcBef>
                  <a:spcPts val="0"/>
                </a:spcBef>
                <a:spcAft>
                  <a:spcPts val="600"/>
                </a:spcAft>
                <a:buClrTx/>
                <a:buSzTx/>
                <a:buFontTx/>
                <a:buNone/>
                <a:tabLst/>
                <a:defRPr/>
              </a:pPr>
              <a:t>23</a:t>
            </a:fld>
            <a:endParaRPr kumimoji="0" lang="en-US" u="none" strike="noStrike" cap="none" spc="0" normalizeH="0" baseline="0" noProof="0">
              <a:ln>
                <a:noFill/>
              </a:ln>
              <a:uLnTx/>
              <a:uFillTx/>
            </a:endParaRPr>
          </a:p>
        </p:txBody>
      </p:sp>
      <p:sp>
        <p:nvSpPr>
          <p:cNvPr id="116" name="Rounded Rectangle 4">
            <a:extLst>
              <a:ext uri="{FF2B5EF4-FFF2-40B4-BE49-F238E27FC236}">
                <a16:creationId xmlns:a16="http://schemas.microsoft.com/office/drawing/2014/main" id="{95DB57EE-F280-4C39-98FB-CD03D3A20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Text&#10;&#10;Description automatically generated">
            <a:extLst>
              <a:ext uri="{FF2B5EF4-FFF2-40B4-BE49-F238E27FC236}">
                <a16:creationId xmlns:a16="http://schemas.microsoft.com/office/drawing/2014/main" id="{DD3E9BDD-09D8-487D-AE45-245B00FB61AB}"/>
              </a:ext>
            </a:extLst>
          </p:cNvPr>
          <p:cNvPicPr>
            <a:picLocks noChangeAspect="1"/>
          </p:cNvPicPr>
          <p:nvPr/>
        </p:nvPicPr>
        <p:blipFill rotWithShape="1">
          <a:blip r:embed="rId3"/>
          <a:srcRect l="8818" r="31386"/>
          <a:stretch/>
        </p:blipFill>
        <p:spPr>
          <a:xfrm>
            <a:off x="7873801" y="1011765"/>
            <a:ext cx="3341190" cy="4546708"/>
          </a:xfrm>
          <a:prstGeom prst="rect">
            <a:avLst/>
          </a:prstGeom>
        </p:spPr>
      </p:pic>
    </p:spTree>
    <p:extLst>
      <p:ext uri="{BB962C8B-B14F-4D97-AF65-F5344CB8AC3E}">
        <p14:creationId xmlns:p14="http://schemas.microsoft.com/office/powerpoint/2010/main" val="391437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2"/>
                                        </p:tgtEl>
                                        <p:attrNameLst>
                                          <p:attrName>style.visibility</p:attrName>
                                        </p:attrNameLst>
                                      </p:cBhvr>
                                      <p:to>
                                        <p:strVal val="visible"/>
                                      </p:to>
                                    </p:set>
                                    <p:animEffect transition="in" filter="fade">
                                      <p:cBhvr>
                                        <p:cTn id="7" dur="4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6C5F458-F0B9-4584-B7A3-BA39F9E9FC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2" name="Freeform 6">
              <a:extLst>
                <a:ext uri="{FF2B5EF4-FFF2-40B4-BE49-F238E27FC236}">
                  <a16:creationId xmlns:a16="http://schemas.microsoft.com/office/drawing/2014/main" id="{EF5CE756-E024-433C-98E3-931095C81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3" name="Freeform 7">
              <a:extLst>
                <a:ext uri="{FF2B5EF4-FFF2-40B4-BE49-F238E27FC236}">
                  <a16:creationId xmlns:a16="http://schemas.microsoft.com/office/drawing/2014/main" id="{0B4D7F81-EC0F-4E8E-8D3F-BCBF50359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4" name="Freeform 9">
              <a:extLst>
                <a:ext uri="{FF2B5EF4-FFF2-40B4-BE49-F238E27FC236}">
                  <a16:creationId xmlns:a16="http://schemas.microsoft.com/office/drawing/2014/main" id="{9DEF7606-46AD-4ECA-8815-33A3217D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5" name="Freeform 10">
              <a:extLst>
                <a:ext uri="{FF2B5EF4-FFF2-40B4-BE49-F238E27FC236}">
                  <a16:creationId xmlns:a16="http://schemas.microsoft.com/office/drawing/2014/main" id="{778C7720-6627-4BE3-9174-54CD26E72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6" name="Freeform 11">
              <a:extLst>
                <a:ext uri="{FF2B5EF4-FFF2-40B4-BE49-F238E27FC236}">
                  <a16:creationId xmlns:a16="http://schemas.microsoft.com/office/drawing/2014/main" id="{3D25C4CC-C750-4C0A-ADB5-CFA9FFAE5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7" name="Freeform 12">
              <a:extLst>
                <a:ext uri="{FF2B5EF4-FFF2-40B4-BE49-F238E27FC236}">
                  <a16:creationId xmlns:a16="http://schemas.microsoft.com/office/drawing/2014/main" id="{D6834B30-F11B-40AA-A8C8-0EF0710DB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B6D5CB9F-26B9-4359-A163-236670B26649}"/>
              </a:ext>
            </a:extLst>
          </p:cNvPr>
          <p:cNvSpPr>
            <a:spLocks noGrp="1"/>
          </p:cNvSpPr>
          <p:nvPr>
            <p:ph type="title"/>
          </p:nvPr>
        </p:nvSpPr>
        <p:spPr>
          <a:xfrm>
            <a:off x="3967843" y="4690533"/>
            <a:ext cx="7535180" cy="770472"/>
          </a:xfrm>
        </p:spPr>
        <p:txBody>
          <a:bodyPr vert="horz" lIns="91440" tIns="45720" rIns="91440" bIns="45720" rtlCol="0" anchor="b">
            <a:normAutofit fontScale="90000"/>
          </a:bodyPr>
          <a:lstStyle/>
          <a:p>
            <a:pPr algn="r"/>
            <a:r>
              <a:rPr lang="en-US" sz="4800" dirty="0"/>
              <a:t>User Data</a:t>
            </a:r>
          </a:p>
        </p:txBody>
      </p:sp>
      <p:sp>
        <p:nvSpPr>
          <p:cNvPr id="19" name="Rounded Rectangle 9">
            <a:extLst>
              <a:ext uri="{FF2B5EF4-FFF2-40B4-BE49-F238E27FC236}">
                <a16:creationId xmlns:a16="http://schemas.microsoft.com/office/drawing/2014/main" id="{D4BA79BC-8A15-4DE9-81F5-2FEDF9574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609600"/>
            <a:ext cx="7833360" cy="3633216"/>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a:extLst>
              <a:ext uri="{FF2B5EF4-FFF2-40B4-BE49-F238E27FC236}">
                <a16:creationId xmlns:a16="http://schemas.microsoft.com/office/drawing/2014/main" id="{DDEA8B7D-9474-4160-9AD9-DE1E97A0A0F1}"/>
              </a:ext>
            </a:extLst>
          </p:cNvPr>
          <p:cNvPicPr>
            <a:picLocks noChangeAspect="1"/>
          </p:cNvPicPr>
          <p:nvPr/>
        </p:nvPicPr>
        <p:blipFill>
          <a:blip r:embed="rId3"/>
          <a:stretch>
            <a:fillRect/>
          </a:stretch>
        </p:blipFill>
        <p:spPr>
          <a:xfrm>
            <a:off x="3824481" y="1042220"/>
            <a:ext cx="3506068" cy="2813693"/>
          </a:xfrm>
          <a:prstGeom prst="rect">
            <a:avLst/>
          </a:prstGeom>
        </p:spPr>
      </p:pic>
      <p:pic>
        <p:nvPicPr>
          <p:cNvPr id="6" name="Picture 4">
            <a:extLst>
              <a:ext uri="{FF2B5EF4-FFF2-40B4-BE49-F238E27FC236}">
                <a16:creationId xmlns:a16="http://schemas.microsoft.com/office/drawing/2014/main" id="{F24BF3F4-8261-4F66-8E93-68263559C971}"/>
              </a:ext>
            </a:extLst>
          </p:cNvPr>
          <p:cNvPicPr>
            <a:picLocks noChangeAspect="1"/>
          </p:cNvPicPr>
          <p:nvPr/>
        </p:nvPicPr>
        <p:blipFill>
          <a:blip r:embed="rId4"/>
          <a:stretch>
            <a:fillRect/>
          </a:stretch>
        </p:blipFill>
        <p:spPr>
          <a:xfrm>
            <a:off x="7436470" y="1843087"/>
            <a:ext cx="4003502" cy="1065309"/>
          </a:xfrm>
          <a:prstGeom prst="rect">
            <a:avLst/>
          </a:prstGeom>
          <a:ln w="53975">
            <a:noFill/>
          </a:ln>
        </p:spPr>
      </p:pic>
      <p:sp>
        <p:nvSpPr>
          <p:cNvPr id="4" name="Slide Number Placeholder 3">
            <a:extLst>
              <a:ext uri="{FF2B5EF4-FFF2-40B4-BE49-F238E27FC236}">
                <a16:creationId xmlns:a16="http://schemas.microsoft.com/office/drawing/2014/main" id="{5CB8F544-CA24-4726-A467-A5C8A773AE34}"/>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6B1FD587-4C10-4A03-9EAC-84D47CE8D42F}" type="slidenum">
              <a:rPr lang="en-US" smtClean="0"/>
              <a:pPr defTabSz="914400">
                <a:spcAft>
                  <a:spcPts val="600"/>
                </a:spcAft>
              </a:pPr>
              <a:t>24</a:t>
            </a:fld>
            <a:endParaRPr lang="en-US"/>
          </a:p>
        </p:txBody>
      </p:sp>
    </p:spTree>
    <p:extLst>
      <p:ext uri="{BB962C8B-B14F-4D97-AF65-F5344CB8AC3E}">
        <p14:creationId xmlns:p14="http://schemas.microsoft.com/office/powerpoint/2010/main" val="2455945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8"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9"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0"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1"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12"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13"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2" name="Title 4">
            <a:extLst>
              <a:ext uri="{FF2B5EF4-FFF2-40B4-BE49-F238E27FC236}">
                <a16:creationId xmlns:a16="http://schemas.microsoft.com/office/drawing/2014/main" id="{482A0B58-89D6-4766-8EB0-39B845D5029C}"/>
              </a:ext>
            </a:extLst>
          </p:cNvPr>
          <p:cNvSpPr>
            <a:spLocks noGrp="1"/>
          </p:cNvSpPr>
          <p:nvPr>
            <p:ph type="title"/>
          </p:nvPr>
        </p:nvSpPr>
        <p:spPr>
          <a:xfrm>
            <a:off x="4089399" y="4562856"/>
            <a:ext cx="7413623" cy="898149"/>
          </a:xfrm>
        </p:spPr>
        <p:txBody>
          <a:bodyPr vert="horz" lIns="91440" tIns="45720" rIns="91440" bIns="45720" rtlCol="0" anchor="b">
            <a:normAutofit/>
          </a:bodyPr>
          <a:lstStyle/>
          <a:p>
            <a:pPr algn="r"/>
            <a:r>
              <a:rPr lang="en-US" sz="4800"/>
              <a:t>Backend Controller</a:t>
            </a:r>
          </a:p>
        </p:txBody>
      </p:sp>
      <p:sp>
        <p:nvSpPr>
          <p:cNvPr id="115" name="Rounded Rectangle 6">
            <a:extLst>
              <a:ext uri="{FF2B5EF4-FFF2-40B4-BE49-F238E27FC236}">
                <a16:creationId xmlns:a16="http://schemas.microsoft.com/office/drawing/2014/main" id="{EF263B76-D6AC-40A4-BA2E-CC8B89190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609600"/>
            <a:ext cx="7833360" cy="3633216"/>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Text&#10;&#10;Description automatically generated">
            <a:extLst>
              <a:ext uri="{FF2B5EF4-FFF2-40B4-BE49-F238E27FC236}">
                <a16:creationId xmlns:a16="http://schemas.microsoft.com/office/drawing/2014/main" id="{187D9D3C-0009-4843-A8DD-ED6E1F5AE227}"/>
              </a:ext>
            </a:extLst>
          </p:cNvPr>
          <p:cNvPicPr>
            <a:picLocks noChangeAspect="1"/>
          </p:cNvPicPr>
          <p:nvPr/>
        </p:nvPicPr>
        <p:blipFill>
          <a:blip r:embed="rId3"/>
          <a:stretch>
            <a:fillRect/>
          </a:stretch>
        </p:blipFill>
        <p:spPr>
          <a:xfrm>
            <a:off x="4574083" y="704307"/>
            <a:ext cx="6122313" cy="3443801"/>
          </a:xfrm>
          <a:prstGeom prst="rect">
            <a:avLst/>
          </a:prstGeom>
        </p:spPr>
      </p:pic>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6B1FD587-4C10-4A03-9EAC-84D47CE8D42F}" type="slidenum">
              <a:rPr kumimoji="0" lang="en-US" u="none" strike="noStrike" cap="none" spc="0" normalizeH="0" baseline="0" noProof="0" smtClean="0">
                <a:ln>
                  <a:noFill/>
                </a:ln>
                <a:uLnTx/>
                <a:uFillTx/>
              </a:rPr>
              <a:pPr marR="0" lvl="0" indent="0" defTabSz="914400" fontAlgn="auto">
                <a:spcBef>
                  <a:spcPts val="0"/>
                </a:spcBef>
                <a:spcAft>
                  <a:spcPts val="600"/>
                </a:spcAft>
                <a:buClrTx/>
                <a:buSzTx/>
                <a:buFontTx/>
                <a:buNone/>
                <a:tabLst/>
                <a:defRPr/>
              </a:pPr>
              <a:t>25</a:t>
            </a:fld>
            <a:endParaRPr kumimoji="0" lang="en-US" u="none" strike="noStrike" cap="none" spc="0" normalizeH="0" baseline="0" noProof="0">
              <a:ln>
                <a:noFill/>
              </a:ln>
              <a:uLnTx/>
              <a:uFillTx/>
            </a:endParaRPr>
          </a:p>
        </p:txBody>
      </p:sp>
    </p:spTree>
    <p:extLst>
      <p:ext uri="{BB962C8B-B14F-4D97-AF65-F5344CB8AC3E}">
        <p14:creationId xmlns:p14="http://schemas.microsoft.com/office/powerpoint/2010/main" val="71450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56C5F458-F0B9-4584-B7A3-BA39F9E9FC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60" name="Freeform 6">
              <a:extLst>
                <a:ext uri="{FF2B5EF4-FFF2-40B4-BE49-F238E27FC236}">
                  <a16:creationId xmlns:a16="http://schemas.microsoft.com/office/drawing/2014/main" id="{EF5CE756-E024-433C-98E3-931095C81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1" name="Freeform 7">
              <a:extLst>
                <a:ext uri="{FF2B5EF4-FFF2-40B4-BE49-F238E27FC236}">
                  <a16:creationId xmlns:a16="http://schemas.microsoft.com/office/drawing/2014/main" id="{0B4D7F81-EC0F-4E8E-8D3F-BCBF50359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2" name="Freeform 9">
              <a:extLst>
                <a:ext uri="{FF2B5EF4-FFF2-40B4-BE49-F238E27FC236}">
                  <a16:creationId xmlns:a16="http://schemas.microsoft.com/office/drawing/2014/main" id="{9DEF7606-46AD-4ECA-8815-33A3217D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3" name="Freeform 10">
              <a:extLst>
                <a:ext uri="{FF2B5EF4-FFF2-40B4-BE49-F238E27FC236}">
                  <a16:creationId xmlns:a16="http://schemas.microsoft.com/office/drawing/2014/main" id="{778C7720-6627-4BE3-9174-54CD26E72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4" name="Freeform 11">
              <a:extLst>
                <a:ext uri="{FF2B5EF4-FFF2-40B4-BE49-F238E27FC236}">
                  <a16:creationId xmlns:a16="http://schemas.microsoft.com/office/drawing/2014/main" id="{3D25C4CC-C750-4C0A-ADB5-CFA9FFAE5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5" name="Freeform 12">
              <a:extLst>
                <a:ext uri="{FF2B5EF4-FFF2-40B4-BE49-F238E27FC236}">
                  <a16:creationId xmlns:a16="http://schemas.microsoft.com/office/drawing/2014/main" id="{D6834B30-F11B-40AA-A8C8-0EF0710DB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2" name="Title 4">
            <a:extLst>
              <a:ext uri="{FF2B5EF4-FFF2-40B4-BE49-F238E27FC236}">
                <a16:creationId xmlns:a16="http://schemas.microsoft.com/office/drawing/2014/main" id="{482A0B58-89D6-4766-8EB0-39B845D5029C}"/>
              </a:ext>
            </a:extLst>
          </p:cNvPr>
          <p:cNvSpPr>
            <a:spLocks noGrp="1"/>
          </p:cNvSpPr>
          <p:nvPr>
            <p:ph type="title"/>
          </p:nvPr>
        </p:nvSpPr>
        <p:spPr>
          <a:xfrm>
            <a:off x="8028583" y="645286"/>
            <a:ext cx="3474438" cy="3350981"/>
          </a:xfrm>
        </p:spPr>
        <p:txBody>
          <a:bodyPr vert="horz" lIns="91440" tIns="45720" rIns="91440" bIns="45720" rtlCol="0" anchor="b">
            <a:normAutofit/>
          </a:bodyPr>
          <a:lstStyle/>
          <a:p>
            <a:pPr algn="r"/>
            <a:r>
              <a:rPr lang="en-US" sz="4800" dirty="0"/>
              <a:t>Backend API - Postman test</a:t>
            </a:r>
          </a:p>
        </p:txBody>
      </p:sp>
      <p:sp>
        <p:nvSpPr>
          <p:cNvPr id="67" name="Rounded Rectangle 6">
            <a:extLst>
              <a:ext uri="{FF2B5EF4-FFF2-40B4-BE49-F238E27FC236}">
                <a16:creationId xmlns:a16="http://schemas.microsoft.com/office/drawing/2014/main" id="{0095B9FE-CD3D-4FD5-91D3-D9BDC79BF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347" y="648931"/>
            <a:ext cx="6869937"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BA062022-D245-4357-A001-77A8563AA070}"/>
              </a:ext>
            </a:extLst>
          </p:cNvPr>
          <p:cNvPicPr>
            <a:picLocks noChangeAspect="1"/>
          </p:cNvPicPr>
          <p:nvPr/>
        </p:nvPicPr>
        <p:blipFill>
          <a:blip r:embed="rId3"/>
          <a:stretch>
            <a:fillRect/>
          </a:stretch>
        </p:blipFill>
        <p:spPr>
          <a:xfrm>
            <a:off x="819036" y="983679"/>
            <a:ext cx="3240017" cy="4325504"/>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7006FFC2-B803-4514-AD25-1999BB39EC2A}"/>
              </a:ext>
            </a:extLst>
          </p:cNvPr>
          <p:cNvPicPr>
            <a:picLocks noChangeAspect="1"/>
          </p:cNvPicPr>
          <p:nvPr/>
        </p:nvPicPr>
        <p:blipFill>
          <a:blip r:embed="rId4"/>
          <a:stretch>
            <a:fillRect/>
          </a:stretch>
        </p:blipFill>
        <p:spPr>
          <a:xfrm>
            <a:off x="4200135" y="987802"/>
            <a:ext cx="3240019" cy="4175113"/>
          </a:xfrm>
          <a:prstGeom prst="rect">
            <a:avLst/>
          </a:prstGeom>
        </p:spPr>
      </p:pic>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6B1FD587-4C10-4A03-9EAC-84D47CE8D42F}" type="slidenum">
              <a:rPr kumimoji="0" lang="en-US" u="none" strike="noStrike" cap="none" spc="0" normalizeH="0" baseline="0" noProof="0" smtClean="0">
                <a:ln>
                  <a:noFill/>
                </a:ln>
                <a:uLnTx/>
                <a:uFillTx/>
              </a:rPr>
              <a:pPr marR="0" lvl="0" indent="0" defTabSz="914400" fontAlgn="auto">
                <a:spcBef>
                  <a:spcPts val="0"/>
                </a:spcBef>
                <a:spcAft>
                  <a:spcPts val="600"/>
                </a:spcAft>
                <a:buClrTx/>
                <a:buSzTx/>
                <a:buFontTx/>
                <a:buNone/>
                <a:tabLst/>
                <a:defRPr/>
              </a:pPr>
              <a:t>26</a:t>
            </a:fld>
            <a:endParaRPr kumimoji="0" lang="en-US" u="none" strike="noStrike" cap="none" spc="0" normalizeH="0" baseline="0" noProof="0">
              <a:ln>
                <a:noFill/>
              </a:ln>
              <a:uLnTx/>
              <a:uFillTx/>
            </a:endParaRPr>
          </a:p>
        </p:txBody>
      </p:sp>
    </p:spTree>
    <p:extLst>
      <p:ext uri="{BB962C8B-B14F-4D97-AF65-F5344CB8AC3E}">
        <p14:creationId xmlns:p14="http://schemas.microsoft.com/office/powerpoint/2010/main" val="3195976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nvGrpSpPr>
          <p:cNvPr id="20" name="Group 19">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72C0733-39F9-4B74-B8E9-E0AB3616C57F}"/>
              </a:ext>
            </a:extLst>
          </p:cNvPr>
          <p:cNvSpPr>
            <a:spLocks noGrp="1"/>
          </p:cNvSpPr>
          <p:nvPr>
            <p:ph type="title"/>
          </p:nvPr>
        </p:nvSpPr>
        <p:spPr>
          <a:xfrm>
            <a:off x="4853512" y="648930"/>
            <a:ext cx="6944042" cy="3347337"/>
          </a:xfrm>
        </p:spPr>
        <p:txBody>
          <a:bodyPr vert="horz" lIns="91440" tIns="45720" rIns="91440" bIns="45720" rtlCol="0" anchor="t">
            <a:normAutofit fontScale="90000"/>
          </a:bodyPr>
          <a:lstStyle/>
          <a:p>
            <a:pPr marL="105728" marR="0" lvl="0" algn="l" defTabSz="914400" rtl="0" eaLnBrk="1" fontAlgn="auto" latinLnBrk="0" hangingPunct="1">
              <a:lnSpc>
                <a:spcPct val="100000"/>
              </a:lnSpc>
              <a:spcBef>
                <a:spcPts val="0"/>
              </a:spcBef>
              <a:spcAft>
                <a:spcPts val="0"/>
              </a:spcAft>
              <a:buClr>
                <a:srgbClr val="000000"/>
              </a:buClr>
              <a:buSzPct val="100000"/>
              <a:tabLst/>
              <a:defRPr/>
            </a:pPr>
            <a:r>
              <a:rPr lang="en-US" sz="6000" dirty="0">
                <a:solidFill>
                  <a:srgbClr val="FFC000"/>
                </a:solidFill>
              </a:rPr>
              <a:t>Marius Grigore</a:t>
            </a:r>
            <a:br>
              <a:rPr lang="en-US" sz="6000" dirty="0"/>
            </a:br>
            <a:br>
              <a:rPr lang="en-US" sz="6000" dirty="0"/>
            </a:br>
            <a:r>
              <a:rPr kumimoji="0" lang="en-US" sz="2200" b="0" i="1" u="none" strike="noStrike" kern="0" cap="none" spc="0" normalizeH="0" baseline="0" noProof="0" dirty="0">
                <a:ln>
                  <a:noFill/>
                </a:ln>
                <a:solidFill>
                  <a:srgbClr val="000000"/>
                </a:solidFill>
                <a:effectLst/>
                <a:uLnTx/>
                <a:uFillTx/>
                <a:latin typeface="Corbel"/>
                <a:sym typeface="Corbel"/>
              </a:rPr>
              <a:t>BSc in Computer Science</a:t>
            </a:r>
            <a:br>
              <a:rPr kumimoji="0" lang="en-US" sz="2200" b="0" i="1" u="none" strike="noStrike" kern="0" cap="none" spc="0" normalizeH="0" baseline="0" noProof="0" dirty="0">
                <a:ln>
                  <a:noFill/>
                </a:ln>
                <a:solidFill>
                  <a:srgbClr val="000000"/>
                </a:solidFill>
                <a:effectLst/>
                <a:uLnTx/>
                <a:uFillTx/>
                <a:latin typeface="Corbel"/>
                <a:sym typeface="Corbel"/>
              </a:rPr>
            </a:br>
            <a:br>
              <a:rPr kumimoji="0" lang="en-US" sz="2200" b="0" i="1" u="none" strike="noStrike" kern="0" cap="none" spc="0" normalizeH="0" baseline="0" noProof="0" dirty="0">
                <a:ln>
                  <a:noFill/>
                </a:ln>
                <a:solidFill>
                  <a:srgbClr val="000000"/>
                </a:solidFill>
                <a:effectLst/>
                <a:uLnTx/>
                <a:uFillTx/>
                <a:latin typeface="Corbel"/>
                <a:sym typeface="Corbel"/>
              </a:rPr>
            </a:br>
            <a:r>
              <a:rPr kumimoji="0" lang="en-US" sz="2200" b="0" i="1" u="none" strike="noStrike" kern="0" cap="none" spc="0" normalizeH="0" baseline="0" noProof="0" dirty="0">
                <a:ln>
                  <a:noFill/>
                </a:ln>
                <a:solidFill>
                  <a:srgbClr val="000000"/>
                </a:solidFill>
                <a:effectLst/>
                <a:uLnTx/>
                <a:uFillTx/>
                <a:latin typeface="Corbel"/>
                <a:sym typeface="Corbel"/>
              </a:rPr>
              <a:t>4 years of commercial technical experience</a:t>
            </a:r>
            <a:br>
              <a:rPr kumimoji="0" lang="en-US" sz="2200" b="0" i="1" u="none" strike="noStrike" kern="0" cap="none" spc="0" normalizeH="0" baseline="0" noProof="0" dirty="0">
                <a:ln>
                  <a:noFill/>
                </a:ln>
                <a:solidFill>
                  <a:srgbClr val="000000"/>
                </a:solidFill>
                <a:effectLst/>
                <a:uLnTx/>
                <a:uFillTx/>
                <a:latin typeface="Corbel"/>
                <a:sym typeface="Corbel"/>
              </a:rPr>
            </a:br>
            <a:r>
              <a:rPr kumimoji="0" lang="en-US" sz="2200" b="0" i="1" u="none" strike="noStrike" kern="0" cap="none" spc="0" normalizeH="0" baseline="0" noProof="0" dirty="0">
                <a:ln>
                  <a:noFill/>
                </a:ln>
                <a:solidFill>
                  <a:srgbClr val="000000"/>
                </a:solidFill>
                <a:effectLst/>
                <a:uLnTx/>
                <a:uFillTx/>
                <a:latin typeface="Corbel"/>
                <a:sym typeface="Corbel"/>
              </a:rPr>
              <a:t> - </a:t>
            </a:r>
            <a: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t>Created internal automation tools (Python, Java, </a:t>
            </a:r>
            <a:r>
              <a:rPr kumimoji="0" lang="en-US" sz="2200" b="0" i="1" u="none" strike="noStrike" kern="0" cap="none" spc="0" normalizeH="0" baseline="0" noProof="0" dirty="0" err="1">
                <a:ln>
                  <a:noFill/>
                </a:ln>
                <a:solidFill>
                  <a:srgbClr val="000000"/>
                </a:solidFill>
                <a:effectLst/>
                <a:uLnTx/>
                <a:uFillTx/>
                <a:latin typeface="Corbel"/>
                <a:ea typeface="Corbel"/>
                <a:cs typeface="Corbel"/>
                <a:sym typeface="Corbel"/>
              </a:rPr>
              <a:t>Matlab</a:t>
            </a:r>
            <a: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t>, VB)</a:t>
            </a:r>
            <a:b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br>
            <a: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t> - Offered technical and process support for a team of 20 people</a:t>
            </a:r>
            <a:b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br>
            <a: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t> - Worked on engine control projects for Renault and Nissan</a:t>
            </a:r>
            <a:b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br>
            <a:b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br>
            <a:r>
              <a:rPr kumimoji="0" lang="en-US" sz="2200" b="0" i="1" u="none" strike="noStrike" kern="0" cap="none" spc="0" normalizeH="0" baseline="0" noProof="0" dirty="0">
                <a:ln>
                  <a:noFill/>
                </a:ln>
                <a:solidFill>
                  <a:srgbClr val="000000"/>
                </a:solidFill>
                <a:effectLst/>
                <a:uLnTx/>
                <a:uFillTx/>
                <a:latin typeface="Corbel"/>
                <a:sym typeface="Corbel"/>
              </a:rPr>
              <a:t>I have a real interest in everything related to technology</a:t>
            </a:r>
            <a:br>
              <a:rPr lang="en-US" sz="6000" dirty="0"/>
            </a:br>
            <a:endParaRPr lang="en-US" sz="6000" dirty="0"/>
          </a:p>
        </p:txBody>
      </p:sp>
      <p:sp>
        <p:nvSpPr>
          <p:cNvPr id="28"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 name="Slide Number Placeholder 2">
            <a:extLst>
              <a:ext uri="{FF2B5EF4-FFF2-40B4-BE49-F238E27FC236}">
                <a16:creationId xmlns:a16="http://schemas.microsoft.com/office/drawing/2014/main" id="{61B441F7-1C99-462D-9037-9BEE40FFA23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29" name="Google Shape;354;gc8ccd21498_0_0">
            <a:extLst>
              <a:ext uri="{FF2B5EF4-FFF2-40B4-BE49-F238E27FC236}">
                <a16:creationId xmlns:a16="http://schemas.microsoft.com/office/drawing/2014/main" id="{663B58AA-079A-4439-AD57-FB091998FA43}"/>
              </a:ext>
            </a:extLst>
          </p:cNvPr>
          <p:cNvPicPr preferRelativeResize="0"/>
          <p:nvPr/>
        </p:nvPicPr>
        <p:blipFill>
          <a:blip r:embed="rId3">
            <a:alphaModFix/>
          </a:blip>
          <a:stretch>
            <a:fillRect/>
          </a:stretch>
        </p:blipFill>
        <p:spPr>
          <a:xfrm>
            <a:off x="871425" y="1386681"/>
            <a:ext cx="3567336" cy="3669180"/>
          </a:xfrm>
          <a:prstGeom prst="rect">
            <a:avLst/>
          </a:prstGeom>
          <a:noFill/>
          <a:ln>
            <a:noFill/>
          </a:ln>
        </p:spPr>
      </p:pic>
    </p:spTree>
    <p:extLst>
      <p:ext uri="{BB962C8B-B14F-4D97-AF65-F5344CB8AC3E}">
        <p14:creationId xmlns:p14="http://schemas.microsoft.com/office/powerpoint/2010/main" val="2373538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72C0733-39F9-4B74-B8E9-E0AB3616C57F}"/>
              </a:ext>
            </a:extLst>
          </p:cNvPr>
          <p:cNvSpPr>
            <a:spLocks noGrp="1"/>
          </p:cNvSpPr>
          <p:nvPr>
            <p:ph type="title"/>
          </p:nvPr>
        </p:nvSpPr>
        <p:spPr>
          <a:xfrm>
            <a:off x="5112300" y="397918"/>
            <a:ext cx="6390723" cy="3347337"/>
          </a:xfrm>
        </p:spPr>
        <p:txBody>
          <a:bodyPr vert="horz" lIns="91440" tIns="45720" rIns="91440" bIns="45720" rtlCol="0" anchor="t">
            <a:normAutofit fontScale="90000"/>
          </a:bodyPr>
          <a:lstStyle/>
          <a:p>
            <a:pPr algn="l"/>
            <a:r>
              <a:rPr lang="en-US" sz="6000" dirty="0">
                <a:solidFill>
                  <a:srgbClr val="FFC000"/>
                </a:solidFill>
              </a:rPr>
              <a:t>Susan Luebke</a:t>
            </a:r>
            <a:br>
              <a:rPr lang="en-US" sz="6000" dirty="0">
                <a:solidFill>
                  <a:srgbClr val="FFC000"/>
                </a:solidFill>
              </a:rPr>
            </a:br>
            <a:br>
              <a:rPr lang="en-US" sz="6000" dirty="0"/>
            </a:br>
            <a:r>
              <a:rPr lang="en-US" sz="2200" i="1" dirty="0"/>
              <a:t>Hello – my name is Susan. I have an MSW, MBA and 15 years’ experience as an innovative consumer Insights and brand marketing professional with project, agency and stakeholder management expertise with LG, Bacardi, Grace Kennedy, BP and LucasArts, to name a few </a:t>
            </a:r>
            <a:br>
              <a:rPr lang="en-US" sz="2200" i="1" dirty="0"/>
            </a:br>
            <a:br>
              <a:rPr lang="en-US" sz="2200" i="1" dirty="0"/>
            </a:br>
            <a:r>
              <a:rPr lang="en-US" sz="2200" i="1" dirty="0"/>
              <a:t>Experience with Python, SQL, </a:t>
            </a:r>
            <a:r>
              <a:rPr lang="en-US" sz="2200" i="1" dirty="0" err="1"/>
              <a:t>PowerBI</a:t>
            </a:r>
            <a:r>
              <a:rPr lang="en-US" sz="2200" i="1" dirty="0"/>
              <a:t> </a:t>
            </a:r>
            <a:r>
              <a:rPr lang="en-US" sz="2200" i="1"/>
              <a:t>and Tableau and I’ve received </a:t>
            </a:r>
            <a:r>
              <a:rPr lang="en-US" sz="2200" i="1" dirty="0"/>
              <a:t>awards for product design</a:t>
            </a:r>
            <a:br>
              <a:rPr lang="en-US" sz="2200" i="1" dirty="0"/>
            </a:br>
            <a:br>
              <a:rPr lang="en-US" sz="2200" i="1" dirty="0"/>
            </a:br>
            <a:r>
              <a:rPr lang="en-US" sz="2200" i="1" dirty="0"/>
              <a:t>COVID-19 provided me with an opportunity to upskill and pursue a career switch with a greater emphasis on solution-based programming; something I’ve been interested in doing since writing my first iPhone app several years ago</a:t>
            </a:r>
            <a:br>
              <a:rPr lang="en-US" sz="6000" dirty="0"/>
            </a:br>
            <a:endParaRPr lang="en-US" sz="6000" dirty="0"/>
          </a:p>
        </p:txBody>
      </p:sp>
      <p:sp>
        <p:nvSpPr>
          <p:cNvPr id="28"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erson smiling for the camera&#10;&#10;Description automatically generated with medium confidence">
            <a:extLst>
              <a:ext uri="{FF2B5EF4-FFF2-40B4-BE49-F238E27FC236}">
                <a16:creationId xmlns:a16="http://schemas.microsoft.com/office/drawing/2014/main" id="{16E09949-16EB-4E78-A987-025212774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551" y="1348197"/>
            <a:ext cx="3341190" cy="3873843"/>
          </a:xfrm>
          <a:prstGeom prst="rect">
            <a:avLst/>
          </a:prstGeom>
        </p:spPr>
      </p:pic>
      <p:sp>
        <p:nvSpPr>
          <p:cNvPr id="6" name="Slide Number Placeholder 5">
            <a:extLst>
              <a:ext uri="{FF2B5EF4-FFF2-40B4-BE49-F238E27FC236}">
                <a16:creationId xmlns:a16="http://schemas.microsoft.com/office/drawing/2014/main" id="{BEA1A230-992D-407B-926F-73DEE1E6C5CF}"/>
              </a:ext>
            </a:extLst>
          </p:cNvPr>
          <p:cNvSpPr>
            <a:spLocks noGrp="1"/>
          </p:cNvSpPr>
          <p:nvPr>
            <p:ph type="sldNum" sz="quarter" idx="12"/>
          </p:nvPr>
        </p:nvSpPr>
        <p:spPr/>
        <p:txBody>
          <a:bodyPr/>
          <a:lstStyle/>
          <a:p>
            <a:fld id="{6B1FD587-4C10-4A03-9EAC-84D47CE8D42F}" type="slidenum">
              <a:rPr lang="en-GB" smtClean="0"/>
              <a:t>4</a:t>
            </a:fld>
            <a:endParaRPr lang="en-GB" dirty="0"/>
          </a:p>
        </p:txBody>
      </p:sp>
    </p:spTree>
    <p:extLst>
      <p:ext uri="{BB962C8B-B14F-4D97-AF65-F5344CB8AC3E}">
        <p14:creationId xmlns:p14="http://schemas.microsoft.com/office/powerpoint/2010/main" val="3946651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nvGrpSpPr>
          <p:cNvPr id="20" name="Group 19">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72C0733-39F9-4B74-B8E9-E0AB3616C57F}"/>
              </a:ext>
            </a:extLst>
          </p:cNvPr>
          <p:cNvSpPr>
            <a:spLocks noGrp="1"/>
          </p:cNvSpPr>
          <p:nvPr>
            <p:ph type="title"/>
          </p:nvPr>
        </p:nvSpPr>
        <p:spPr>
          <a:xfrm>
            <a:off x="4807140" y="115018"/>
            <a:ext cx="7337047" cy="3369264"/>
          </a:xfrm>
        </p:spPr>
        <p:txBody>
          <a:bodyPr vert="horz" lIns="91440" tIns="45720" rIns="91440" bIns="45720" rtlCol="0" anchor="t">
            <a:normAutofit fontScale="90000"/>
          </a:bodyPr>
          <a:lstStyle/>
          <a:p>
            <a:pPr marR="0" lvl="0" algn="l" defTabSz="457200" rtl="0" eaLnBrk="1" fontAlgn="auto" latinLnBrk="0" hangingPunct="1">
              <a:lnSpc>
                <a:spcPct val="100000"/>
              </a:lnSpc>
              <a:spcBef>
                <a:spcPts val="0"/>
              </a:spcBef>
              <a:spcAft>
                <a:spcPts val="0"/>
              </a:spcAft>
              <a:buClrTx/>
              <a:buSzTx/>
              <a:tabLst/>
              <a:defRPr/>
            </a:pPr>
            <a:r>
              <a:rPr lang="en-US" sz="6000" dirty="0">
                <a:solidFill>
                  <a:srgbClr val="FFC000"/>
                </a:solidFill>
              </a:rPr>
              <a:t>Ciaran Cullen</a:t>
            </a:r>
            <a:br>
              <a:rPr lang="en-US" sz="6000" dirty="0"/>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Previous experience: 2 year accelerated BSc Games Programming course, 8 weeks of C#sdet training and a little work experience in a Telemarketer company</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Previous Projects: LDAP server syncing, Text based, 2D, 3D and VR games, Testing OpenWeatherMapAPI, Testing websites</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Tools/Libarys learned: for C++: SDL, SDL_net and Opengl using visual studio 2017</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For C#: Unity, Nunit, SpecFlow and Selenium</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I have done very small projects using ASP.net, XAML and SQL servers. Self learning: Appium (mobile testing)</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Learning from Tec Returners: Java and JavaScript and much more!</a:t>
            </a:r>
            <a:br>
              <a:rPr kumimoji="0" lang="en-GB" sz="1800" b="0" i="0" u="none" strike="noStrike" kern="1200" cap="none" spc="0" normalizeH="0" baseline="0" noProof="0" dirty="0">
                <a:ln>
                  <a:noFill/>
                </a:ln>
                <a:solidFill>
                  <a:prstClr val="black"/>
                </a:solidFill>
                <a:effectLst/>
                <a:uLnTx/>
                <a:uFillTx/>
                <a:latin typeface="Corbel" panose="020B0503020204020204"/>
                <a:ea typeface="+mn-ea"/>
                <a:cs typeface="+mn-cs"/>
              </a:rPr>
            </a:br>
            <a:br>
              <a:rPr lang="en-US" sz="6000" dirty="0"/>
            </a:br>
            <a:endParaRPr lang="en-US" sz="6000" dirty="0"/>
          </a:p>
        </p:txBody>
      </p:sp>
      <p:sp>
        <p:nvSpPr>
          <p:cNvPr id="28"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29" name="Picture 28">
            <a:extLst>
              <a:ext uri="{FF2B5EF4-FFF2-40B4-BE49-F238E27FC236}">
                <a16:creationId xmlns:a16="http://schemas.microsoft.com/office/drawing/2014/main" id="{BA38CEE4-FD8C-4077-8CBA-64E05BC28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669" y="1964258"/>
            <a:ext cx="2385763" cy="2385763"/>
          </a:xfrm>
          <a:prstGeom prst="rect">
            <a:avLst/>
          </a:prstGeom>
        </p:spPr>
      </p:pic>
      <p:sp>
        <p:nvSpPr>
          <p:cNvPr id="3" name="Slide Number Placeholder 2">
            <a:extLst>
              <a:ext uri="{FF2B5EF4-FFF2-40B4-BE49-F238E27FC236}">
                <a16:creationId xmlns:a16="http://schemas.microsoft.com/office/drawing/2014/main" id="{814650DD-F480-4AC6-B79B-3362098D47B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34274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dirty="0"/>
          </a:p>
        </p:txBody>
      </p:sp>
      <p:sp>
        <p:nvSpPr>
          <p:cNvPr id="20" name="Freeform: Shape 19">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22" name="Freeform: Shape 21">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24" name="Freeform: Shape 23">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26" name="Freeform: Shape 25">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4" name="Title 3">
            <a:extLst>
              <a:ext uri="{FF2B5EF4-FFF2-40B4-BE49-F238E27FC236}">
                <a16:creationId xmlns:a16="http://schemas.microsoft.com/office/drawing/2014/main" id="{FA7198C3-BB3B-4E97-AAD7-1CF99A26CD65}"/>
              </a:ext>
            </a:extLst>
          </p:cNvPr>
          <p:cNvSpPr>
            <a:spLocks noGrp="1"/>
          </p:cNvSpPr>
          <p:nvPr>
            <p:ph type="title"/>
          </p:nvPr>
        </p:nvSpPr>
        <p:spPr>
          <a:xfrm>
            <a:off x="1524000" y="643468"/>
            <a:ext cx="9144000" cy="3618898"/>
          </a:xfrm>
        </p:spPr>
        <p:txBody>
          <a:bodyPr vert="horz" lIns="91440" tIns="45720" rIns="91440" bIns="45720" rtlCol="0" anchor="b">
            <a:normAutofit/>
          </a:bodyPr>
          <a:lstStyle/>
          <a:p>
            <a:pPr algn="ctr"/>
            <a:r>
              <a:rPr lang="en-US" sz="7200" dirty="0"/>
              <a:t>Sunny Walk</a:t>
            </a:r>
          </a:p>
        </p:txBody>
      </p:sp>
      <p:sp>
        <p:nvSpPr>
          <p:cNvPr id="5" name="Text Placeholder 4">
            <a:extLst>
              <a:ext uri="{FF2B5EF4-FFF2-40B4-BE49-F238E27FC236}">
                <a16:creationId xmlns:a16="http://schemas.microsoft.com/office/drawing/2014/main" id="{5AA0F3AF-C98E-4385-A985-0BDF484A5E81}"/>
              </a:ext>
            </a:extLst>
          </p:cNvPr>
          <p:cNvSpPr>
            <a:spLocks noGrp="1"/>
          </p:cNvSpPr>
          <p:nvPr>
            <p:ph type="body" idx="1"/>
          </p:nvPr>
        </p:nvSpPr>
        <p:spPr>
          <a:xfrm>
            <a:off x="2719546" y="4552335"/>
            <a:ext cx="6752908" cy="1091381"/>
          </a:xfrm>
        </p:spPr>
        <p:txBody>
          <a:bodyPr vert="horz" lIns="91440" tIns="45720" rIns="91440" bIns="45720" rtlCol="0" anchor="t">
            <a:normAutofit/>
          </a:bodyPr>
          <a:lstStyle/>
          <a:p>
            <a:pPr algn="ctr"/>
            <a:r>
              <a:rPr lang="en-US" sz="2400" dirty="0"/>
              <a:t>Tech 4 Good</a:t>
            </a:r>
          </a:p>
          <a:p>
            <a:pPr algn="ctr"/>
            <a:endParaRPr lang="en-US" sz="2400" dirty="0"/>
          </a:p>
        </p:txBody>
      </p:sp>
      <p:sp>
        <p:nvSpPr>
          <p:cNvPr id="6" name="Slide Number Placeholder 5">
            <a:extLst>
              <a:ext uri="{FF2B5EF4-FFF2-40B4-BE49-F238E27FC236}">
                <a16:creationId xmlns:a16="http://schemas.microsoft.com/office/drawing/2014/main" id="{0A7C6F59-40B9-4CB4-8820-F916C9E7631E}"/>
              </a:ext>
            </a:extLst>
          </p:cNvPr>
          <p:cNvSpPr>
            <a:spLocks noGrp="1"/>
          </p:cNvSpPr>
          <p:nvPr>
            <p:ph type="sldNum" sz="quarter" idx="12"/>
          </p:nvPr>
        </p:nvSpPr>
        <p:spPr/>
        <p:txBody>
          <a:bodyPr/>
          <a:lstStyle/>
          <a:p>
            <a:fld id="{6B1FD587-4C10-4A03-9EAC-84D47CE8D42F}" type="slidenum">
              <a:rPr lang="en-GB" smtClean="0"/>
              <a:t>6</a:t>
            </a:fld>
            <a:endParaRPr lang="en-GB" dirty="0"/>
          </a:p>
        </p:txBody>
      </p:sp>
      <p:sp>
        <p:nvSpPr>
          <p:cNvPr id="19" name="TextBox 18">
            <a:extLst>
              <a:ext uri="{FF2B5EF4-FFF2-40B4-BE49-F238E27FC236}">
                <a16:creationId xmlns:a16="http://schemas.microsoft.com/office/drawing/2014/main" id="{DB0699BA-9C96-404C-8063-39094ABACD2D}"/>
              </a:ext>
            </a:extLst>
          </p:cNvPr>
          <p:cNvSpPr txBox="1"/>
          <p:nvPr/>
        </p:nvSpPr>
        <p:spPr>
          <a:xfrm>
            <a:off x="63111" y="92003"/>
            <a:ext cx="6095064" cy="646331"/>
          </a:xfrm>
          <a:prstGeom prst="rect">
            <a:avLst/>
          </a:prstGeom>
          <a:noFill/>
        </p:spPr>
        <p:txBody>
          <a:bodyPr wrap="square">
            <a:spAutoFit/>
          </a:bodyPr>
          <a:lstStyle/>
          <a:p>
            <a:r>
              <a:rPr lang="en-US" sz="1800" i="1" dirty="0"/>
              <a:t>Create a web app that can advise the user on the best times to take daily walks in order to maximise intake of sunshine.</a:t>
            </a:r>
          </a:p>
        </p:txBody>
      </p:sp>
    </p:spTree>
    <p:extLst>
      <p:ext uri="{BB962C8B-B14F-4D97-AF65-F5344CB8AC3E}">
        <p14:creationId xmlns:p14="http://schemas.microsoft.com/office/powerpoint/2010/main" val="4010612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4">
            <a:extLst>
              <a:ext uri="{FF2B5EF4-FFF2-40B4-BE49-F238E27FC236}">
                <a16:creationId xmlns:a16="http://schemas.microsoft.com/office/drawing/2014/main" id="{49B1A3C4-12AE-46CF-8C1C-A8A3759CAE5D}"/>
              </a:ext>
            </a:extLst>
          </p:cNvPr>
          <p:cNvGraphicFramePr>
            <a:graphicFrameLocks noGrp="1"/>
          </p:cNvGraphicFramePr>
          <p:nvPr>
            <p:extLst>
              <p:ext uri="{D42A27DB-BD31-4B8C-83A1-F6EECF244321}">
                <p14:modId xmlns:p14="http://schemas.microsoft.com/office/powerpoint/2010/main" val="2506920455"/>
              </p:ext>
            </p:extLst>
          </p:nvPr>
        </p:nvGraphicFramePr>
        <p:xfrm>
          <a:off x="218783" y="984512"/>
          <a:ext cx="11797443" cy="5734497"/>
        </p:xfrm>
        <a:graphic>
          <a:graphicData uri="http://schemas.openxmlformats.org/drawingml/2006/table">
            <a:tbl>
              <a:tblPr firstRow="1" bandRow="1">
                <a:tableStyleId>{5C22544A-7EE6-4342-B048-85BDC9FD1C3A}</a:tableStyleId>
              </a:tblPr>
              <a:tblGrid>
                <a:gridCol w="2949361">
                  <a:extLst>
                    <a:ext uri="{9D8B030D-6E8A-4147-A177-3AD203B41FA5}">
                      <a16:colId xmlns:a16="http://schemas.microsoft.com/office/drawing/2014/main" val="3047029204"/>
                    </a:ext>
                  </a:extLst>
                </a:gridCol>
                <a:gridCol w="2949361">
                  <a:extLst>
                    <a:ext uri="{9D8B030D-6E8A-4147-A177-3AD203B41FA5}">
                      <a16:colId xmlns:a16="http://schemas.microsoft.com/office/drawing/2014/main" val="1520204089"/>
                    </a:ext>
                  </a:extLst>
                </a:gridCol>
                <a:gridCol w="4378032">
                  <a:extLst>
                    <a:ext uri="{9D8B030D-6E8A-4147-A177-3AD203B41FA5}">
                      <a16:colId xmlns:a16="http://schemas.microsoft.com/office/drawing/2014/main" val="3789341443"/>
                    </a:ext>
                  </a:extLst>
                </a:gridCol>
                <a:gridCol w="1520689">
                  <a:extLst>
                    <a:ext uri="{9D8B030D-6E8A-4147-A177-3AD203B41FA5}">
                      <a16:colId xmlns:a16="http://schemas.microsoft.com/office/drawing/2014/main" val="3387033952"/>
                    </a:ext>
                  </a:extLst>
                </a:gridCol>
              </a:tblGrid>
              <a:tr h="369691">
                <a:tc>
                  <a:txBody>
                    <a:bodyPr/>
                    <a:lstStyle/>
                    <a:p>
                      <a:pPr algn="ctr"/>
                      <a:r>
                        <a:rPr lang="en-US" sz="1400" dirty="0"/>
                        <a:t>FEATURES</a:t>
                      </a:r>
                      <a:endParaRPr lang="en-GB" sz="1400" dirty="0"/>
                    </a:p>
                  </a:txBody>
                  <a:tcPr/>
                </a:tc>
                <a:tc>
                  <a:txBody>
                    <a:bodyPr/>
                    <a:lstStyle/>
                    <a:p>
                      <a:pPr algn="ctr"/>
                      <a:r>
                        <a:rPr lang="en-US" sz="1400" dirty="0"/>
                        <a:t>STRETCH FEATURES</a:t>
                      </a:r>
                      <a:endParaRPr lang="en-GB" sz="1400" dirty="0"/>
                    </a:p>
                  </a:txBody>
                  <a:tcPr/>
                </a:tc>
                <a:tc>
                  <a:txBody>
                    <a:bodyPr/>
                    <a:lstStyle/>
                    <a:p>
                      <a:pPr algn="ctr"/>
                      <a:r>
                        <a:rPr lang="en-US" sz="1400" dirty="0"/>
                        <a:t>STRETCH FEATURES: DIFFERENT TYPES OF USERS</a:t>
                      </a:r>
                      <a:endParaRPr lang="en-GB" sz="1400" dirty="0"/>
                    </a:p>
                  </a:txBody>
                  <a:tcPr/>
                </a:tc>
                <a:tc>
                  <a:txBody>
                    <a:bodyPr/>
                    <a:lstStyle/>
                    <a:p>
                      <a:pPr algn="ctr"/>
                      <a:r>
                        <a:rPr lang="en-US" sz="1400" dirty="0"/>
                        <a:t>TECHNICAL</a:t>
                      </a:r>
                      <a:endParaRPr lang="en-GB" sz="1400" dirty="0"/>
                    </a:p>
                  </a:txBody>
                  <a:tcPr/>
                </a:tc>
                <a:extLst>
                  <a:ext uri="{0D108BD9-81ED-4DB2-BD59-A6C34878D82A}">
                    <a16:rowId xmlns:a16="http://schemas.microsoft.com/office/drawing/2014/main" val="2006930361"/>
                  </a:ext>
                </a:extLst>
              </a:tr>
              <a:tr h="970829">
                <a:tc>
                  <a:txBody>
                    <a:bodyPr/>
                    <a:lstStyle/>
                    <a:p>
                      <a:r>
                        <a:rPr lang="en-GB" sz="1200" kern="1200" dirty="0">
                          <a:solidFill>
                            <a:schemeClr val="dk1"/>
                          </a:solidFill>
                          <a:effectLst/>
                          <a:latin typeface="+mn-lt"/>
                          <a:ea typeface="+mn-ea"/>
                          <a:cs typeface="+mn-cs"/>
                        </a:rPr>
                        <a:t>During what times I can get the most sunshine based on my location, current time and the weather forecast so I that I can plan my walk into my day and optimize my sunshine intake</a:t>
                      </a:r>
                      <a:endParaRPr lang="en-GB" sz="1200" dirty="0"/>
                    </a:p>
                  </a:txBody>
                  <a:tcPr/>
                </a:tc>
                <a:tc>
                  <a:txBody>
                    <a:bodyPr/>
                    <a:lstStyle/>
                    <a:p>
                      <a:r>
                        <a:rPr lang="en-GB" sz="1200" kern="1200" dirty="0">
                          <a:solidFill>
                            <a:schemeClr val="dk1"/>
                          </a:solidFill>
                          <a:effectLst/>
                          <a:latin typeface="+mn-lt"/>
                          <a:ea typeface="+mn-ea"/>
                          <a:cs typeface="+mn-cs"/>
                        </a:rPr>
                        <a:t>Log the area where I walked so that I can track my walks on the map</a:t>
                      </a:r>
                      <a:endParaRPr lang="en-GB" sz="1200" dirty="0"/>
                    </a:p>
                  </a:txBody>
                  <a:tcPr/>
                </a:tc>
                <a:tc>
                  <a:txBody>
                    <a:bodyPr/>
                    <a:lstStyle/>
                    <a:p>
                      <a:r>
                        <a:rPr lang="en-GB" sz="1200" u="sng" kern="1200" dirty="0">
                          <a:solidFill>
                            <a:schemeClr val="dk1"/>
                          </a:solidFill>
                          <a:effectLst/>
                          <a:latin typeface="+mn-lt"/>
                          <a:ea typeface="+mn-ea"/>
                          <a:cs typeface="+mn-cs"/>
                        </a:rPr>
                        <a:t>Walker</a:t>
                      </a:r>
                      <a:r>
                        <a:rPr lang="en-GB" sz="1200" kern="1200" dirty="0">
                          <a:solidFill>
                            <a:schemeClr val="dk1"/>
                          </a:solidFill>
                          <a:effectLst/>
                          <a:latin typeface="+mn-lt"/>
                          <a:ea typeface="+mn-ea"/>
                          <a:cs typeface="+mn-cs"/>
                        </a:rPr>
                        <a:t>, customize my user profile so that I can receive relevant advice about/during my walks (e.g. I don’t like rain, so I would like to be advised if I should take an umbrella with me)</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dk1"/>
                          </a:solidFill>
                          <a:effectLst/>
                          <a:latin typeface="+mn-lt"/>
                          <a:ea typeface="+mn-ea"/>
                          <a:cs typeface="+mn-cs"/>
                        </a:rPr>
                        <a:t>Responsive web design </a:t>
                      </a:r>
                    </a:p>
                    <a:p>
                      <a:endParaRPr lang="en-GB" sz="1200" dirty="0"/>
                    </a:p>
                  </a:txBody>
                  <a:tcPr/>
                </a:tc>
                <a:extLst>
                  <a:ext uri="{0D108BD9-81ED-4DB2-BD59-A6C34878D82A}">
                    <a16:rowId xmlns:a16="http://schemas.microsoft.com/office/drawing/2014/main" val="1668510794"/>
                  </a:ext>
                </a:extLst>
              </a:tr>
              <a:tr h="729254">
                <a:tc>
                  <a:txBody>
                    <a:bodyPr/>
                    <a:lstStyle/>
                    <a:p>
                      <a:r>
                        <a:rPr lang="en-GB" sz="1200" kern="1200" dirty="0">
                          <a:solidFill>
                            <a:schemeClr val="dk1"/>
                          </a:solidFill>
                          <a:effectLst/>
                          <a:latin typeface="+mn-lt"/>
                          <a:ea typeface="+mn-ea"/>
                          <a:cs typeface="+mn-cs"/>
                        </a:rPr>
                        <a:t>Receive a notification some time before my walk so that I don’t miss it</a:t>
                      </a:r>
                      <a:endParaRPr lang="en-GB" sz="1200" dirty="0"/>
                    </a:p>
                  </a:txBody>
                  <a:tcPr/>
                </a:tc>
                <a:tc>
                  <a:txBody>
                    <a:bodyPr/>
                    <a:lstStyle/>
                    <a:p>
                      <a:r>
                        <a:rPr lang="en-GB" sz="1200" kern="1200" dirty="0">
                          <a:solidFill>
                            <a:schemeClr val="dk1"/>
                          </a:solidFill>
                          <a:effectLst/>
                          <a:latin typeface="+mn-lt"/>
                          <a:ea typeface="+mn-ea"/>
                          <a:cs typeface="+mn-cs"/>
                        </a:rPr>
                        <a:t>My preferred locations so that I can plan to enjoy the sunshine in places that I usually frequent or I am about to travel to</a:t>
                      </a:r>
                      <a:endParaRPr lang="en-GB" sz="1200" dirty="0"/>
                    </a:p>
                  </a:txBody>
                  <a:tcPr/>
                </a:tc>
                <a:tc>
                  <a:txBody>
                    <a:bodyPr/>
                    <a:lstStyle/>
                    <a:p>
                      <a:r>
                        <a:rPr lang="en-GB" sz="1200" u="sng" kern="1200" dirty="0">
                          <a:solidFill>
                            <a:schemeClr val="dk1"/>
                          </a:solidFill>
                          <a:effectLst/>
                          <a:latin typeface="+mn-lt"/>
                          <a:ea typeface="+mn-ea"/>
                          <a:cs typeface="+mn-cs"/>
                        </a:rPr>
                        <a:t>Wheelchair user</a:t>
                      </a:r>
                      <a:r>
                        <a:rPr lang="en-GB" sz="1200" kern="1200" dirty="0">
                          <a:solidFill>
                            <a:schemeClr val="dk1"/>
                          </a:solidFill>
                          <a:effectLst/>
                          <a:latin typeface="+mn-lt"/>
                          <a:ea typeface="+mn-ea"/>
                          <a:cs typeface="+mn-cs"/>
                        </a:rPr>
                        <a:t>, I want to know about the walks that are accessible (wheelchair friendly) so that I can enjoy the sunshine without worries or assistance</a:t>
                      </a:r>
                      <a:endParaRPr lang="en-GB" sz="1200" dirty="0"/>
                    </a:p>
                  </a:txBody>
                  <a:tcPr/>
                </a:tc>
                <a:tc>
                  <a:txBody>
                    <a:bodyPr/>
                    <a:lstStyle/>
                    <a:p>
                      <a:r>
                        <a:rPr lang="en-GB" sz="1200" kern="1200" dirty="0">
                          <a:solidFill>
                            <a:schemeClr val="dk1"/>
                          </a:solidFill>
                          <a:effectLst/>
                          <a:latin typeface="+mn-lt"/>
                          <a:ea typeface="+mn-ea"/>
                          <a:cs typeface="+mn-cs"/>
                        </a:rPr>
                        <a:t>Progressive web app</a:t>
                      </a:r>
                      <a:endParaRPr lang="en-GB" sz="1200" dirty="0"/>
                    </a:p>
                  </a:txBody>
                  <a:tcPr/>
                </a:tc>
                <a:extLst>
                  <a:ext uri="{0D108BD9-81ED-4DB2-BD59-A6C34878D82A}">
                    <a16:rowId xmlns:a16="http://schemas.microsoft.com/office/drawing/2014/main" val="254259343"/>
                  </a:ext>
                </a:extLst>
              </a:tr>
              <a:tr h="970829">
                <a:tc>
                  <a:txBody>
                    <a:bodyPr/>
                    <a:lstStyle/>
                    <a:p>
                      <a:r>
                        <a:rPr lang="en-GB" sz="1200" kern="1200" dirty="0">
                          <a:solidFill>
                            <a:schemeClr val="dk1"/>
                          </a:solidFill>
                          <a:effectLst/>
                          <a:latin typeface="+mn-lt"/>
                          <a:ea typeface="+mn-ea"/>
                          <a:cs typeface="+mn-cs"/>
                        </a:rPr>
                        <a:t>Log if a walk was good or bad so that I can track my satisfaction with the walks over time</a:t>
                      </a:r>
                      <a:endParaRPr lang="en-GB" sz="1200" dirty="0"/>
                    </a:p>
                  </a:txBody>
                  <a:tcPr/>
                </a:tc>
                <a:tc>
                  <a:txBody>
                    <a:bodyPr/>
                    <a:lstStyle/>
                    <a:p>
                      <a:r>
                        <a:rPr lang="en-GB" sz="1200" kern="1200" dirty="0">
                          <a:solidFill>
                            <a:schemeClr val="dk1"/>
                          </a:solidFill>
                          <a:effectLst/>
                          <a:latin typeface="+mn-lt"/>
                          <a:ea typeface="+mn-ea"/>
                          <a:cs typeface="+mn-cs"/>
                        </a:rPr>
                        <a:t>Set up my preferred weather conditions so that I can enjoy my favourite weather during my walks. (e.g. I prefer cloudy weather; I prefer taking walks in the rain)</a:t>
                      </a:r>
                    </a:p>
                    <a:p>
                      <a:endParaRPr lang="en-GB" sz="1200" dirty="0"/>
                    </a:p>
                  </a:txBody>
                  <a:tcPr/>
                </a:tc>
                <a:tc>
                  <a:txBody>
                    <a:bodyPr/>
                    <a:lstStyle/>
                    <a:p>
                      <a:r>
                        <a:rPr lang="en-GB" sz="1200" u="sng" kern="1200" dirty="0">
                          <a:solidFill>
                            <a:schemeClr val="dk1"/>
                          </a:solidFill>
                          <a:effectLst/>
                          <a:latin typeface="+mn-lt"/>
                          <a:ea typeface="+mn-ea"/>
                          <a:cs typeface="+mn-cs"/>
                        </a:rPr>
                        <a:t>Dog walker</a:t>
                      </a:r>
                      <a:r>
                        <a:rPr lang="en-GB" sz="1200" kern="1200" dirty="0">
                          <a:solidFill>
                            <a:schemeClr val="dk1"/>
                          </a:solidFill>
                          <a:effectLst/>
                          <a:latin typeface="+mn-lt"/>
                          <a:ea typeface="+mn-ea"/>
                          <a:cs typeface="+mn-cs"/>
                        </a:rPr>
                        <a:t>, I want to know routes with dog-friendly areas nearby so that my dog can socialise with other dogs</a:t>
                      </a:r>
                      <a:endParaRPr lang="en-GB" sz="1200" dirty="0"/>
                    </a:p>
                  </a:txBody>
                  <a:tcPr/>
                </a:tc>
                <a:tc>
                  <a:txBody>
                    <a:bodyPr/>
                    <a:lstStyle/>
                    <a:p>
                      <a:r>
                        <a:rPr lang="en-GB" sz="1200" kern="1200" dirty="0">
                          <a:solidFill>
                            <a:schemeClr val="dk1"/>
                          </a:solidFill>
                          <a:effectLst/>
                          <a:latin typeface="+mn-lt"/>
                          <a:ea typeface="+mn-ea"/>
                          <a:cs typeface="+mn-cs"/>
                        </a:rPr>
                        <a:t>Accessibility considerations</a:t>
                      </a:r>
                      <a:endParaRPr lang="en-GB" sz="1200" dirty="0"/>
                    </a:p>
                  </a:txBody>
                  <a:tcPr/>
                </a:tc>
                <a:extLst>
                  <a:ext uri="{0D108BD9-81ED-4DB2-BD59-A6C34878D82A}">
                    <a16:rowId xmlns:a16="http://schemas.microsoft.com/office/drawing/2014/main" val="3548202334"/>
                  </a:ext>
                </a:extLst>
              </a:tr>
              <a:tr h="970829">
                <a:tc>
                  <a:txBody>
                    <a:bodyPr/>
                    <a:lstStyle/>
                    <a:p>
                      <a:endParaRPr lang="en-GB" sz="1200" dirty="0"/>
                    </a:p>
                  </a:txBody>
                  <a:tcPr/>
                </a:tc>
                <a:tc>
                  <a:txBody>
                    <a:bodyPr/>
                    <a:lstStyle/>
                    <a:p>
                      <a:endParaRPr lang="en-GB" sz="1200" dirty="0"/>
                    </a:p>
                  </a:txBody>
                  <a:tcPr/>
                </a:tc>
                <a:tc>
                  <a:txBody>
                    <a:bodyPr/>
                    <a:lstStyle/>
                    <a:p>
                      <a:r>
                        <a:rPr lang="en-GB" sz="1200" u="sng" kern="1200" dirty="0">
                          <a:solidFill>
                            <a:schemeClr val="dk1"/>
                          </a:solidFill>
                          <a:effectLst/>
                          <a:latin typeface="+mn-lt"/>
                          <a:ea typeface="+mn-ea"/>
                          <a:cs typeface="+mn-cs"/>
                        </a:rPr>
                        <a:t>Parent</a:t>
                      </a:r>
                      <a:r>
                        <a:rPr lang="en-GB" sz="1200" kern="1200" dirty="0">
                          <a:solidFill>
                            <a:schemeClr val="dk1"/>
                          </a:solidFill>
                          <a:effectLst/>
                          <a:latin typeface="+mn-lt"/>
                          <a:ea typeface="+mn-ea"/>
                          <a:cs typeface="+mn-cs"/>
                        </a:rPr>
                        <a:t>, I want to know about routes that have parks with playgrounds nearby so that I can enjoy a walk without my children getting bored.</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dk1"/>
                          </a:solidFill>
                          <a:effectLst/>
                          <a:latin typeface="+mn-lt"/>
                          <a:ea typeface="+mn-ea"/>
                          <a:cs typeface="+mn-cs"/>
                        </a:rPr>
                        <a:t>Possibility of using data from gov.uk (or something else), being Manchester</a:t>
                      </a:r>
                    </a:p>
                    <a:p>
                      <a:endParaRPr lang="en-GB" sz="1200" dirty="0"/>
                    </a:p>
                  </a:txBody>
                  <a:tcPr/>
                </a:tc>
                <a:extLst>
                  <a:ext uri="{0D108BD9-81ED-4DB2-BD59-A6C34878D82A}">
                    <a16:rowId xmlns:a16="http://schemas.microsoft.com/office/drawing/2014/main" val="2172880300"/>
                  </a:ext>
                </a:extLst>
              </a:tr>
              <a:tr h="729254">
                <a:tc>
                  <a:txBody>
                    <a:bodyPr/>
                    <a:lstStyle/>
                    <a:p>
                      <a:endParaRPr lang="en-GB" sz="1200" dirty="0"/>
                    </a:p>
                  </a:txBody>
                  <a:tcPr/>
                </a:tc>
                <a:tc>
                  <a:txBody>
                    <a:bodyPr/>
                    <a:lstStyle/>
                    <a:p>
                      <a:endParaRPr lang="en-GB" sz="1200" dirty="0"/>
                    </a:p>
                  </a:txBody>
                  <a:tcPr/>
                </a:tc>
                <a:tc>
                  <a:txBody>
                    <a:bodyPr/>
                    <a:lstStyle/>
                    <a:p>
                      <a:r>
                        <a:rPr lang="en-GB" sz="1200" u="sng" kern="1200" dirty="0">
                          <a:solidFill>
                            <a:schemeClr val="dk1"/>
                          </a:solidFill>
                          <a:effectLst/>
                          <a:latin typeface="+mn-lt"/>
                          <a:ea typeface="+mn-ea"/>
                          <a:cs typeface="+mn-cs"/>
                        </a:rPr>
                        <a:t>Roller skater</a:t>
                      </a:r>
                      <a:r>
                        <a:rPr lang="en-GB" sz="1200" kern="1200" dirty="0">
                          <a:solidFill>
                            <a:schemeClr val="dk1"/>
                          </a:solidFill>
                          <a:effectLst/>
                          <a:latin typeface="+mn-lt"/>
                          <a:ea typeface="+mn-ea"/>
                          <a:cs typeface="+mn-cs"/>
                        </a:rPr>
                        <a:t>, I want to know where the safest routes for roller skating are so that I can enjoy my hobby without needing replacement wheels after every outing or injuring myself</a:t>
                      </a:r>
                      <a:endParaRPr lang="en-GB" sz="1200" dirty="0"/>
                    </a:p>
                  </a:txBody>
                  <a:tcPr/>
                </a:tc>
                <a:tc>
                  <a:txBody>
                    <a:bodyPr/>
                    <a:lstStyle/>
                    <a:p>
                      <a:endParaRPr lang="en-GB" sz="1200" dirty="0"/>
                    </a:p>
                  </a:txBody>
                  <a:tcPr/>
                </a:tc>
                <a:extLst>
                  <a:ext uri="{0D108BD9-81ED-4DB2-BD59-A6C34878D82A}">
                    <a16:rowId xmlns:a16="http://schemas.microsoft.com/office/drawing/2014/main" val="1602574167"/>
                  </a:ext>
                </a:extLst>
              </a:tr>
              <a:tr h="888778">
                <a:tc>
                  <a:txBody>
                    <a:bodyPr/>
                    <a:lstStyle/>
                    <a:p>
                      <a:endParaRPr lang="en-GB" sz="1200" dirty="0"/>
                    </a:p>
                  </a:txBody>
                  <a:tcPr/>
                </a:tc>
                <a:tc>
                  <a:txBody>
                    <a:bodyPr/>
                    <a:lstStyle/>
                    <a:p>
                      <a:endParaRPr lang="en-GB" sz="1200" dirty="0"/>
                    </a:p>
                  </a:txBody>
                  <a:tcPr/>
                </a:tc>
                <a:tc>
                  <a:txBody>
                    <a:bodyPr/>
                    <a:lstStyle/>
                    <a:p>
                      <a:r>
                        <a:rPr lang="en-GB" sz="1200" u="sng" kern="1200" dirty="0">
                          <a:solidFill>
                            <a:schemeClr val="dk1"/>
                          </a:solidFill>
                          <a:effectLst/>
                          <a:latin typeface="+mn-lt"/>
                          <a:ea typeface="+mn-ea"/>
                          <a:cs typeface="+mn-cs"/>
                        </a:rPr>
                        <a:t>Walker</a:t>
                      </a:r>
                      <a:r>
                        <a:rPr lang="en-GB" sz="1200" kern="1200" dirty="0">
                          <a:solidFill>
                            <a:schemeClr val="dk1"/>
                          </a:solidFill>
                          <a:effectLst/>
                          <a:latin typeface="+mn-lt"/>
                          <a:ea typeface="+mn-ea"/>
                          <a:cs typeface="+mn-cs"/>
                        </a:rPr>
                        <a:t>, I want to leave comments about the area where I had a walk so that I can make other users aware about different area features. (e.g. water fountains, dog waste bins, etc.)</a:t>
                      </a:r>
                    </a:p>
                    <a:p>
                      <a:endParaRPr lang="en-GB" sz="1200" dirty="0"/>
                    </a:p>
                  </a:txBody>
                  <a:tcPr/>
                </a:tc>
                <a:tc>
                  <a:txBody>
                    <a:bodyPr/>
                    <a:lstStyle/>
                    <a:p>
                      <a:endParaRPr lang="en-GB" sz="1200" dirty="0"/>
                    </a:p>
                  </a:txBody>
                  <a:tcPr/>
                </a:tc>
                <a:extLst>
                  <a:ext uri="{0D108BD9-81ED-4DB2-BD59-A6C34878D82A}">
                    <a16:rowId xmlns:a16="http://schemas.microsoft.com/office/drawing/2014/main" val="1624622825"/>
                  </a:ext>
                </a:extLst>
              </a:tr>
            </a:tbl>
          </a:graphicData>
        </a:graphic>
      </p:graphicFrame>
      <p:graphicFrame>
        <p:nvGraphicFramePr>
          <p:cNvPr id="3" name="Table 5">
            <a:extLst>
              <a:ext uri="{FF2B5EF4-FFF2-40B4-BE49-F238E27FC236}">
                <a16:creationId xmlns:a16="http://schemas.microsoft.com/office/drawing/2014/main" id="{DFF9BC9C-C70A-4985-8A83-ED03641D458B}"/>
              </a:ext>
            </a:extLst>
          </p:cNvPr>
          <p:cNvGraphicFramePr>
            <a:graphicFrameLocks noGrp="1"/>
          </p:cNvGraphicFramePr>
          <p:nvPr>
            <p:extLst>
              <p:ext uri="{D42A27DB-BD31-4B8C-83A1-F6EECF244321}">
                <p14:modId xmlns:p14="http://schemas.microsoft.com/office/powerpoint/2010/main" val="3801825357"/>
              </p:ext>
            </p:extLst>
          </p:nvPr>
        </p:nvGraphicFramePr>
        <p:xfrm>
          <a:off x="218783" y="186734"/>
          <a:ext cx="11797443" cy="741680"/>
        </p:xfrm>
        <a:graphic>
          <a:graphicData uri="http://schemas.openxmlformats.org/drawingml/2006/table">
            <a:tbl>
              <a:tblPr firstRow="1" bandRow="1">
                <a:tableStyleId>{5C22544A-7EE6-4342-B048-85BDC9FD1C3A}</a:tableStyleId>
              </a:tblPr>
              <a:tblGrid>
                <a:gridCol w="11797443">
                  <a:extLst>
                    <a:ext uri="{9D8B030D-6E8A-4147-A177-3AD203B41FA5}">
                      <a16:colId xmlns:a16="http://schemas.microsoft.com/office/drawing/2014/main" val="3046973420"/>
                    </a:ext>
                  </a:extLst>
                </a:gridCol>
              </a:tblGrid>
              <a:tr h="370840">
                <a:tc>
                  <a:txBody>
                    <a:bodyPr/>
                    <a:lstStyle/>
                    <a:p>
                      <a:r>
                        <a:rPr lang="en-US" sz="1400" dirty="0"/>
                        <a:t>Create a web app that can advise the user on what the best times for them to take daily walks would be in order to maximise their intake of sunshine.</a:t>
                      </a:r>
                    </a:p>
                  </a:txBody>
                  <a:tcPr/>
                </a:tc>
                <a:extLst>
                  <a:ext uri="{0D108BD9-81ED-4DB2-BD59-A6C34878D82A}">
                    <a16:rowId xmlns:a16="http://schemas.microsoft.com/office/drawing/2014/main" val="41203967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effectLst/>
                          <a:latin typeface="+mn-lt"/>
                          <a:ea typeface="+mn-ea"/>
                          <a:cs typeface="+mn-cs"/>
                        </a:rPr>
                        <a:t>Persona – resident of Manchester/London or “walker”</a:t>
                      </a:r>
                    </a:p>
                  </a:txBody>
                  <a:tcPr/>
                </a:tc>
                <a:extLst>
                  <a:ext uri="{0D108BD9-81ED-4DB2-BD59-A6C34878D82A}">
                    <a16:rowId xmlns:a16="http://schemas.microsoft.com/office/drawing/2014/main" val="921053759"/>
                  </a:ext>
                </a:extLst>
              </a:tr>
            </a:tbl>
          </a:graphicData>
        </a:graphic>
      </p:graphicFrame>
      <p:sp>
        <p:nvSpPr>
          <p:cNvPr id="4" name="Slide Number Placeholder 3">
            <a:extLst>
              <a:ext uri="{FF2B5EF4-FFF2-40B4-BE49-F238E27FC236}">
                <a16:creationId xmlns:a16="http://schemas.microsoft.com/office/drawing/2014/main" id="{72DC3AB7-20FA-498A-8D77-E9899A19657A}"/>
              </a:ext>
            </a:extLst>
          </p:cNvPr>
          <p:cNvSpPr>
            <a:spLocks noGrp="1"/>
          </p:cNvSpPr>
          <p:nvPr>
            <p:ph type="sldNum" sz="quarter" idx="12"/>
          </p:nvPr>
        </p:nvSpPr>
        <p:spPr/>
        <p:txBody>
          <a:bodyPr/>
          <a:lstStyle/>
          <a:p>
            <a:fld id="{6B1FD587-4C10-4A03-9EAC-84D47CE8D42F}" type="slidenum">
              <a:rPr lang="en-GB" smtClean="0"/>
              <a:t>7</a:t>
            </a:fld>
            <a:endParaRPr lang="en-GB" dirty="0"/>
          </a:p>
        </p:txBody>
      </p:sp>
    </p:spTree>
    <p:extLst>
      <p:ext uri="{BB962C8B-B14F-4D97-AF65-F5344CB8AC3E}">
        <p14:creationId xmlns:p14="http://schemas.microsoft.com/office/powerpoint/2010/main" val="3976115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6"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1"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2"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6" name="Rectangle 15">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8" name="Rectangle 17">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3" name="Picture 2" descr="A picture containing text&#10;&#10;Description automatically generated">
            <a:extLst>
              <a:ext uri="{FF2B5EF4-FFF2-40B4-BE49-F238E27FC236}">
                <a16:creationId xmlns:a16="http://schemas.microsoft.com/office/drawing/2014/main" id="{A38CB4BD-FE78-4980-99D0-3C43068C8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271" y="643467"/>
            <a:ext cx="10175458" cy="5571066"/>
          </a:xfrm>
          <a:prstGeom prst="rect">
            <a:avLst/>
          </a:prstGeom>
        </p:spPr>
      </p:pic>
      <p:sp>
        <p:nvSpPr>
          <p:cNvPr id="4" name="Slide Number Placeholder 3">
            <a:extLst>
              <a:ext uri="{FF2B5EF4-FFF2-40B4-BE49-F238E27FC236}">
                <a16:creationId xmlns:a16="http://schemas.microsoft.com/office/drawing/2014/main" id="{0F2501C6-BBA0-473B-9504-1EB2ACF898F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405888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p:txBody>
          <a:bodyPr/>
          <a:lstStyle/>
          <a:p>
            <a:fld id="{6B1FD587-4C10-4A03-9EAC-84D47CE8D42F}" type="slidenum">
              <a:rPr lang="en-GB" smtClean="0"/>
              <a:t>9</a:t>
            </a:fld>
            <a:endParaRPr lang="en-GB" dirty="0"/>
          </a:p>
        </p:txBody>
      </p:sp>
      <p:pic>
        <p:nvPicPr>
          <p:cNvPr id="1026" name="Picture 2">
            <a:extLst>
              <a:ext uri="{FF2B5EF4-FFF2-40B4-BE49-F238E27FC236}">
                <a16:creationId xmlns:a16="http://schemas.microsoft.com/office/drawing/2014/main" id="{F9A09960-6B87-4A1F-9833-CE9511773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362" y="990869"/>
            <a:ext cx="9191002" cy="5717905"/>
          </a:xfrm>
          <a:prstGeom prst="rect">
            <a:avLst/>
          </a:prstGeom>
          <a:noFill/>
          <a:extLst>
            <a:ext uri="{909E8E84-426E-40DD-AFC4-6F175D3DCCD1}">
              <a14:hiddenFill xmlns:a14="http://schemas.microsoft.com/office/drawing/2010/main">
                <a:solidFill>
                  <a:srgbClr val="FFFFFF"/>
                </a:solidFill>
              </a14:hiddenFill>
            </a:ext>
          </a:extLst>
        </p:spPr>
      </p:pic>
      <p:sp>
        <p:nvSpPr>
          <p:cNvPr id="42" name="Title 4">
            <a:extLst>
              <a:ext uri="{FF2B5EF4-FFF2-40B4-BE49-F238E27FC236}">
                <a16:creationId xmlns:a16="http://schemas.microsoft.com/office/drawing/2014/main" id="{482A0B58-89D6-4766-8EB0-39B845D5029C}"/>
              </a:ext>
            </a:extLst>
          </p:cNvPr>
          <p:cNvSpPr>
            <a:spLocks noGrp="1"/>
          </p:cNvSpPr>
          <p:nvPr>
            <p:ph type="title"/>
          </p:nvPr>
        </p:nvSpPr>
        <p:spPr>
          <a:xfrm>
            <a:off x="1648617" y="153464"/>
            <a:ext cx="10018713" cy="837405"/>
          </a:xfrm>
        </p:spPr>
        <p:txBody>
          <a:bodyPr/>
          <a:lstStyle/>
          <a:p>
            <a:r>
              <a:rPr lang="en-US" dirty="0"/>
              <a:t>Minimum Viable Product (MVP)</a:t>
            </a:r>
            <a:endParaRPr lang="en-GB" dirty="0"/>
          </a:p>
        </p:txBody>
      </p:sp>
      <p:cxnSp>
        <p:nvCxnSpPr>
          <p:cNvPr id="3" name="Straight Arrow Connector 2">
            <a:extLst>
              <a:ext uri="{FF2B5EF4-FFF2-40B4-BE49-F238E27FC236}">
                <a16:creationId xmlns:a16="http://schemas.microsoft.com/office/drawing/2014/main" id="{507BC71C-C775-4821-8411-7251A1C8FB31}"/>
              </a:ext>
            </a:extLst>
          </p:cNvPr>
          <p:cNvCxnSpPr/>
          <p:nvPr/>
        </p:nvCxnSpPr>
        <p:spPr>
          <a:xfrm flipV="1">
            <a:off x="1509040" y="3354671"/>
            <a:ext cx="9993983" cy="0"/>
          </a:xfrm>
          <a:prstGeom prst="straightConnector1">
            <a:avLst/>
          </a:prstGeom>
          <a:ln w="57150">
            <a:solidFill>
              <a:schemeClr val="accent3"/>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5458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4712</TotalTime>
  <Words>1089</Words>
  <Application>Microsoft Office PowerPoint</Application>
  <PresentationFormat>Widescreen</PresentationFormat>
  <Paragraphs>112</Paragraphs>
  <Slides>26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26</vt:i4>
      </vt:variant>
    </vt:vector>
  </HeadingPairs>
  <TitlesOfParts>
    <vt:vector size="32" baseType="lpstr">
      <vt:lpstr>Arial</vt:lpstr>
      <vt:lpstr>Calibri</vt:lpstr>
      <vt:lpstr>Century Gothic</vt:lpstr>
      <vt:lpstr>Corbel</vt:lpstr>
      <vt:lpstr>Parallax</vt:lpstr>
      <vt:lpstr>1_Parallax</vt:lpstr>
      <vt:lpstr>Zühlke  Tech 4 Good: Sprint</vt:lpstr>
      <vt:lpstr>Sriranjini Srinivasa  Masters Degree in Computer Applications Around 7 years of work experience as a Techno-Functional Consultant for ERP and RDBMS  Fair knowledge of Asp.Net, C#, Java  Worked with clients like Woolworths, Acer, Eaton Always open to learn new technologies </vt:lpstr>
      <vt:lpstr>Marius Grigore  BSc in Computer Science  4 years of commercial technical experience  - Created internal automation tools (Python, Java, Matlab, VB)  - Offered technical and process support for a team of 20 people  - Worked on engine control projects for Renault and Nissan  I have a real interest in everything related to technology </vt:lpstr>
      <vt:lpstr>Susan Luebke  Hello – my name is Susan. I have an MSW, MBA and 15 years’ experience as an innovative consumer Insights and brand marketing professional with project, agency and stakeholder management expertise with LG, Bacardi, Grace Kennedy, BP and LucasArts, to name a few   Experience with Python, SQL, PowerBI and Tableau and I’ve received awards for product design  COVID-19 provided me with an opportunity to upskill and pursue a career switch with a greater emphasis on solution-based programming; something I’ve been interested in doing since writing my first iPhone app several years ago </vt:lpstr>
      <vt:lpstr>Ciaran Cullen Previous experience: 2 year accelerated BSc Games Programming course, 8 weeks of C#sdet training and a little work experience in a Telemarketer company  Previous Projects: LDAP server syncing, Text based, 2D, 3D and VR games, Testing OpenWeatherMapAPI, Testing websites  Tools/Libarys learned: for C++: SDL, SDL_net and Opengl using visual studio 2017  For C#: Unity, Nunit, SpecFlow and Selenium  I have done very small projects using ASP.net, XAML and SQL servers. Self learning: Appium (mobile testing)  Learning from Tec Returners: Java and JavaScript and much more!  </vt:lpstr>
      <vt:lpstr>Sunny Walk</vt:lpstr>
      <vt:lpstr>PowerPoint Presentation</vt:lpstr>
      <vt:lpstr>PowerPoint Presentation</vt:lpstr>
      <vt:lpstr>Minimum Viable Product (MVP)</vt:lpstr>
      <vt:lpstr>Agile Summary </vt:lpstr>
      <vt:lpstr>Main Page</vt:lpstr>
      <vt:lpstr>Main Landing Page Interface</vt:lpstr>
      <vt:lpstr>Sunny Walk Main Landing Page</vt:lpstr>
      <vt:lpstr>User Home Page</vt:lpstr>
      <vt:lpstr>User Home Page Interface</vt:lpstr>
      <vt:lpstr>Profile Page</vt:lpstr>
      <vt:lpstr>Profile Page Interface</vt:lpstr>
      <vt:lpstr>Login &amp; Registration Page</vt:lpstr>
      <vt:lpstr>Login Page Interface</vt:lpstr>
      <vt:lpstr>Registration Page Interface</vt:lpstr>
      <vt:lpstr>Discussion</vt:lpstr>
      <vt:lpstr>Backend Preparations</vt:lpstr>
      <vt:lpstr>Backend Structure</vt:lpstr>
      <vt:lpstr>User Data</vt:lpstr>
      <vt:lpstr>Backend Controller</vt:lpstr>
      <vt:lpstr>Backend API - Postman 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Susan Luebke</dc:creator>
  <cp:lastModifiedBy>Susan Luebke</cp:lastModifiedBy>
  <cp:revision>94</cp:revision>
  <dcterms:created xsi:type="dcterms:W3CDTF">2021-03-14T19:46:28Z</dcterms:created>
  <dcterms:modified xsi:type="dcterms:W3CDTF">2021-04-01T09:56:37Z</dcterms:modified>
</cp:coreProperties>
</file>